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Lst>
  <p:notesMasterIdLst>
    <p:notesMasterId r:id="rId19"/>
  </p:notesMasterIdLst>
  <p:sldIdLst>
    <p:sldId id="256" r:id="rId5"/>
    <p:sldId id="282" r:id="rId6"/>
    <p:sldId id="2076139542" r:id="rId7"/>
    <p:sldId id="270" r:id="rId8"/>
    <p:sldId id="259" r:id="rId9"/>
    <p:sldId id="279" r:id="rId10"/>
    <p:sldId id="280" r:id="rId11"/>
    <p:sldId id="265" r:id="rId12"/>
    <p:sldId id="273" r:id="rId13"/>
    <p:sldId id="277" r:id="rId14"/>
    <p:sldId id="278" r:id="rId15"/>
    <p:sldId id="276" r:id="rId16"/>
    <p:sldId id="263" r:id="rId17"/>
    <p:sldId id="268" r:id="rId18"/>
  </p:sldIdLst>
  <p:sldSz cx="12192000" cy="6858000"/>
  <p:notesSz cx="6858000" cy="9144000"/>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F0D0B-C651-A7C3-BDDE-280DF422FE63}" v="4" dt="2026-06-10T08:56:50.868"/>
    <p1510:client id="{45BE072E-FB50-4DCE-BFF9-F90A37A5DE7C}" v="8" dt="2026-06-10T07:39:02.372"/>
    <p1510:client id="{63D58E5A-83B4-5737-7C31-28109736244F}" v="4" dt="2026-06-10T08:58:32.784"/>
    <p1510:client id="{6DBE25D2-16CC-4368-88DB-629DD9633CA9}" v="78" dt="2026-06-10T07:05:07.756"/>
    <p1510:client id="{9D0A2572-DC2C-84E1-228D-2ABEFA30478C}" v="1" dt="2026-06-10T07:08:04.292"/>
    <p1510:client id="{AE76EF48-3BA9-464C-B09D-922440184B8D}" v="49" dt="2026-06-10T04:28:12.2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108"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 name="PlaceHolder 1"/>
          <p:cNvSpPr>
            <a:spLocks noGrp="1" noRot="1" noChangeAspect="1" noEditPoints="1"/>
          </p:cNvSpPr>
          <p:nvPr>
            <p:ph type="sldImg"/>
          </p:nvPr>
        </p:nvSpPr>
        <p:spPr>
          <a:xfrm>
            <a:off x="216000" y="812520"/>
            <a:ext cx="7127280" cy="4008960"/>
          </a:xfrm>
          <a:prstGeom prst="rect">
            <a:avLst/>
          </a:prstGeom>
        </p:spPr>
        <p:txBody>
          <a:bodyPr lIns="0" tIns="0" rIns="0" bIns="0" anchor="ctr">
            <a:noAutofit/>
          </a:bodyPr>
          <a:lstStyle/>
          <a:p>
            <a:pPr algn="ctr"/>
            <a:r>
              <a:rPr lang="en-US" sz="4400" b="0" strike="noStrike">
                <a:latin typeface="Arial" panose="020B0604020202020204" pitchFamily="34" charset="0"/>
              </a:rPr>
              <a:t>Click to move the slide</a:t>
            </a:r>
          </a:p>
        </p:txBody>
      </p:sp>
      <p:sp>
        <p:nvSpPr>
          <p:cNvPr id="83" name="PlaceHolder 2"/>
          <p:cNvSpPr>
            <a:spLocks noGrp="1" noEditPoints="1"/>
          </p:cNvSpPr>
          <p:nvPr>
            <p:ph type="body"/>
          </p:nvPr>
        </p:nvSpPr>
        <p:spPr>
          <a:xfrm>
            <a:off x="756000" y="5078520"/>
            <a:ext cx="6047640" cy="4811040"/>
          </a:xfrm>
          <a:prstGeom prst="rect">
            <a:avLst/>
          </a:prstGeom>
        </p:spPr>
        <p:txBody>
          <a:bodyPr lIns="0" tIns="0" rIns="0" bIns="0">
            <a:noAutofit/>
          </a:bodyPr>
          <a:lstStyle/>
          <a:p>
            <a:pPr lvl="0"/>
            <a:r>
              <a:rPr lang="en-US" sz="2000" b="0" strike="noStrike">
                <a:latin typeface="Arial" panose="020B0604020202020204" pitchFamily="34" charset="0"/>
              </a:rPr>
              <a:t>Click to edit the notes format</a:t>
            </a:r>
          </a:p>
        </p:txBody>
      </p:sp>
      <p:sp>
        <p:nvSpPr>
          <p:cNvPr id="84" name="PlaceHolder 3"/>
          <p:cNvSpPr>
            <a:spLocks noGrp="1" noEditPoints="1"/>
          </p:cNvSpPr>
          <p:nvPr>
            <p:ph type="hdr"/>
          </p:nvPr>
        </p:nvSpPr>
        <p:spPr>
          <a:xfrm>
            <a:off x="0" y="0"/>
            <a:ext cx="3280680" cy="534240"/>
          </a:xfrm>
          <a:prstGeom prst="rect">
            <a:avLst/>
          </a:prstGeom>
        </p:spPr>
        <p:txBody>
          <a:bodyPr lIns="0" tIns="0" rIns="0" bIns="0">
            <a:noAutofit/>
          </a:bodyPr>
          <a:lstStyle/>
          <a:p>
            <a:r>
              <a:rPr lang="en-US" sz="1400" b="0" strike="noStrike">
                <a:latin typeface="Times New Roman"/>
              </a:rPr>
              <a:t>&lt;header&gt;</a:t>
            </a:r>
          </a:p>
        </p:txBody>
      </p:sp>
      <p:sp>
        <p:nvSpPr>
          <p:cNvPr id="85" name="PlaceHolder 4"/>
          <p:cNvSpPr>
            <a:spLocks noGrp="1" noEditPoints="1"/>
          </p:cNvSpPr>
          <p:nvPr>
            <p:ph type="dt"/>
          </p:nvPr>
        </p:nvSpPr>
        <p:spPr>
          <a:xfrm>
            <a:off x="4278960" y="0"/>
            <a:ext cx="3280680" cy="534240"/>
          </a:xfrm>
          <a:prstGeom prst="rect">
            <a:avLst/>
          </a:prstGeom>
        </p:spPr>
        <p:txBody>
          <a:bodyPr lIns="0" tIns="0" rIns="0" bIns="0">
            <a:noAutofit/>
          </a:bodyPr>
          <a:lstStyle/>
          <a:p>
            <a:pPr algn="r"/>
            <a:r>
              <a:rPr lang="en-US" sz="1400" b="0" strike="noStrike">
                <a:latin typeface="Times New Roman"/>
              </a:rPr>
              <a:t>&lt;date/time&gt;</a:t>
            </a:r>
          </a:p>
        </p:txBody>
      </p:sp>
      <p:sp>
        <p:nvSpPr>
          <p:cNvPr id="86" name="PlaceHolder 5"/>
          <p:cNvSpPr>
            <a:spLocks noGrp="1" noEditPoints="1"/>
          </p:cNvSpPr>
          <p:nvPr>
            <p:ph type="ftr"/>
          </p:nvPr>
        </p:nvSpPr>
        <p:spPr>
          <a:xfrm>
            <a:off x="0" y="10157400"/>
            <a:ext cx="3280680" cy="534240"/>
          </a:xfrm>
          <a:prstGeom prst="rect">
            <a:avLst/>
          </a:prstGeom>
        </p:spPr>
        <p:txBody>
          <a:bodyPr lIns="0" tIns="0" rIns="0" bIns="0" anchor="b">
            <a:noAutofit/>
          </a:bodyPr>
          <a:lstStyle/>
          <a:p>
            <a:r>
              <a:rPr lang="en-US" sz="1400" b="0" strike="noStrike">
                <a:latin typeface="Times New Roman"/>
              </a:rPr>
              <a:t>&lt;footer&gt;</a:t>
            </a:r>
          </a:p>
        </p:txBody>
      </p:sp>
      <p:sp>
        <p:nvSpPr>
          <p:cNvPr id="87" name="PlaceHolder 6"/>
          <p:cNvSpPr>
            <a:spLocks noGrp="1" noEditPoints="1"/>
          </p:cNvSpPr>
          <p:nvPr>
            <p:ph type="sldNum"/>
          </p:nvPr>
        </p:nvSpPr>
        <p:spPr>
          <a:xfrm>
            <a:off x="4278960" y="10157400"/>
            <a:ext cx="3280680" cy="534240"/>
          </a:xfrm>
          <a:prstGeom prst="rect">
            <a:avLst/>
          </a:prstGeom>
        </p:spPr>
        <p:txBody>
          <a:bodyPr lIns="0" tIns="0" rIns="0" bIns="0" anchor="b">
            <a:noAutofit/>
          </a:bodyPr>
          <a:lstStyle/>
          <a:p>
            <a:pPr algn="r"/>
            <a:fld id="{3FC3C9B9-845C-4E7C-9422-1EAD6DD3EB8B}" type="slidenum">
              <a:rPr lang="en-US" sz="1400" b="0" strike="noStrike">
                <a:latin typeface="Times New Roman"/>
              </a:rPr>
              <a:t>‹#›</a:t>
            </a:fld>
            <a:endParaRPr lang="en-US" sz="1400" b="0" strike="noStrike">
              <a:latin typeface="Times New Roman"/>
            </a:endParaRPr>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PlaceHolder 1"/>
          <p:cNvSpPr>
            <a:spLocks noGrp="1" noRot="1" noChangeAspect="1" noEditPoints="1"/>
          </p:cNvSpPr>
          <p:nvPr>
            <p:ph type="sldImg"/>
          </p:nvPr>
        </p:nvSpPr>
        <p:spPr>
          <a:xfrm>
            <a:off x="685800" y="1143000"/>
            <a:ext cx="5486400" cy="3086100"/>
          </a:xfrm>
          <a:prstGeom prst="rect">
            <a:avLst/>
          </a:prstGeom>
        </p:spPr>
        <p:txBody>
          <a:bodyPr/>
          <a:lstStyle/>
          <a:p>
            <a:endParaRPr/>
          </a:p>
        </p:txBody>
      </p:sp>
      <p:sp>
        <p:nvSpPr>
          <p:cNvPr id="183" name="PlaceHolder 2"/>
          <p:cNvSpPr>
            <a:spLocks noGrp="1" noEditPoints="1"/>
          </p:cNvSpPr>
          <p:nvPr>
            <p:ph type="body"/>
          </p:nvPr>
        </p:nvSpPr>
        <p:spPr>
          <a:xfrm>
            <a:off x="685800" y="4400640"/>
            <a:ext cx="5485680" cy="3599640"/>
          </a:xfrm>
          <a:prstGeom prst="rect">
            <a:avLst/>
          </a:prstGeom>
        </p:spPr>
        <p:txBody>
          <a:bodyPr>
            <a:noAutofit/>
          </a:bodyPr>
          <a:lstStyle/>
          <a:p>
            <a:endParaRPr lang="en-US" sz="2000" b="0" strike="noStrike">
              <a:latin typeface="Arial" panose="020B0604020202020204" pitchFamily="34" charset="0"/>
            </a:endParaRPr>
          </a:p>
        </p:txBody>
      </p:sp>
      <p:sp>
        <p:nvSpPr>
          <p:cNvPr id="184" name="TextShape 3"/>
          <p:cNvSpPr txBox="1"/>
          <p:nvPr/>
        </p:nvSpPr>
        <p:spPr>
          <a:xfrm>
            <a:off x="3884760" y="8685360"/>
            <a:ext cx="2971080" cy="457920"/>
          </a:xfrm>
          <a:prstGeom prst="rect">
            <a:avLst/>
          </a:prstGeom>
          <a:noFill/>
          <a:ln>
            <a:noFill/>
          </a:ln>
        </p:spPr>
        <p:txBody>
          <a:bodyPr anchor="b">
            <a:noAutofit/>
          </a:bodyPr>
          <a:lstStyle/>
          <a:p>
            <a:pPr algn="r">
              <a:lnSpc>
                <a:spcPct val="100000"/>
              </a:lnSpc>
            </a:pPr>
            <a:fld id="{216B6187-4160-4E9D-BDC6-D1747646EE6E}" type="slidenum">
              <a:rPr lang="en-US" sz="1200" b="0" strike="noStrike">
                <a:solidFill>
                  <a:srgbClr val="000000"/>
                </a:solidFill>
                <a:latin typeface="游明朝"/>
              </a:rPr>
              <a:t>1</a:t>
            </a:fld>
            <a:endParaRPr lang="en-US" sz="1200" b="0" strike="noStrike">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noEditPoints="1"/>
          </p:cNvSpPr>
          <p:nvPr>
            <p:ph type="sldImg"/>
          </p:nvPr>
        </p:nvSpPr>
        <p:spPr>
          <a:xfrm>
            <a:off x="217488" y="812800"/>
            <a:ext cx="7124700" cy="4008438"/>
          </a:xfrm>
        </p:spPr>
        <p:txBody>
          <a:bodyPr/>
          <a:lstStyle/>
          <a:p>
            <a:endParaRPr/>
          </a:p>
        </p:txBody>
      </p:sp>
      <p:sp>
        <p:nvSpPr>
          <p:cNvPr id="3" name="ノート プレースホルダー 2"/>
          <p:cNvSpPr>
            <a:spLocks noGrp="1" noEditPoints="1"/>
          </p:cNvSpPr>
          <p:nvPr>
            <p:ph type="body" idx="1"/>
          </p:nvPr>
        </p:nvSpPr>
        <p:spPr/>
        <p:txBody>
          <a:bodyPr/>
          <a:lstStyle/>
          <a:p>
            <a:endParaRPr kumimoji="1" lang="ja-JP" altLang="en-US"/>
          </a:p>
        </p:txBody>
      </p:sp>
      <p:sp>
        <p:nvSpPr>
          <p:cNvPr id="4" name="スライド番号プレースホルダー 3"/>
          <p:cNvSpPr>
            <a:spLocks noGrp="1" noEditPoints="1"/>
          </p:cNvSpPr>
          <p:nvPr>
            <p:ph type="sldNum" sz="quarter" idx="5"/>
          </p:nvPr>
        </p:nvSpPr>
        <p:spPr/>
        <p:txBody>
          <a:bodyPr/>
          <a:lstStyle/>
          <a:p>
            <a:fld id="{5737B726-A5C1-454E-8E0B-2C745EBFCD7A}" type="slidenum">
              <a:rPr kumimoji="1" lang="ja-JP" altLang="en-US" smtClean="0"/>
              <a:t>10</a:t>
            </a:fld>
            <a:endParaRPr kumimoji="1" lang="ja-JP"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画像のプレースホルダー 1"/>
          <p:cNvSpPr>
            <a:spLocks noGrp="1" noRot="1" noChangeAspect="1" noEditPoints="1"/>
          </p:cNvSpPr>
          <p:nvPr>
            <p:ph type="sldImg"/>
          </p:nvPr>
        </p:nvSpPr>
        <p:spPr>
          <a:xfrm>
            <a:off x="217488" y="812800"/>
            <a:ext cx="7124700" cy="4008438"/>
          </a:xfrm>
          <a:prstGeom prst="rect">
            <a:avLst/>
          </a:prstGeom>
        </p:spPr>
        <p:txBody>
          <a:bodyPr/>
          <a:lstStyle/>
          <a:p>
            <a:endParaRPr/>
          </a:p>
        </p:txBody>
      </p:sp>
      <p:sp>
        <p:nvSpPr>
          <p:cNvPr id="3" name="テキストのプレースホルダー 2"/>
          <p:cNvSpPr>
            <a:spLocks noGrp="1" noEditPoints="1"/>
          </p:cNvSpPr>
          <p:nvPr>
            <p:ph type="body"/>
          </p:nvPr>
        </p:nvSpPr>
        <p:spPr>
          <a:prstGeom prst="rect">
            <a:avLst/>
          </a:prstGeom>
        </p:spPr>
        <p:txBody>
          <a:bodyPr/>
          <a:lstStyle/>
          <a:p>
            <a:endParaRPr lang="en-US"/>
          </a:p>
        </p:txBody>
      </p:sp>
      <p:sp>
        <p:nvSpPr>
          <p:cNvPr id="4" name="スライド番号のプレースホルダー 3"/>
          <p:cNvSpPr>
            <a:spLocks noGrp="1" noEditPoints="1"/>
          </p:cNvSpPr>
          <p:nvPr>
            <p:ph type="sldNum"/>
          </p:nvPr>
        </p:nvSpPr>
        <p:spPr>
          <a:prstGeom prst="rect">
            <a:avLst/>
          </a:prstGeom>
        </p:spPr>
        <p:txBody>
          <a:bodyPr/>
          <a:lstStyle/>
          <a:p>
            <a:fld id="{56E0C7BA-D5A6-474C-AC44-3007AB64C6C4}"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画像のプレースホルダー 1"/>
          <p:cNvSpPr>
            <a:spLocks noGrp="1" noRot="1" noChangeAspect="1" noEditPoints="1"/>
          </p:cNvSpPr>
          <p:nvPr>
            <p:ph type="sldImg"/>
          </p:nvPr>
        </p:nvSpPr>
        <p:spPr>
          <a:xfrm>
            <a:off x="217488" y="812800"/>
            <a:ext cx="7124700" cy="4008438"/>
          </a:xfrm>
          <a:prstGeom prst="rect">
            <a:avLst/>
          </a:prstGeom>
        </p:spPr>
        <p:txBody>
          <a:bodyPr/>
          <a:lstStyle/>
          <a:p>
            <a:endParaRPr/>
          </a:p>
        </p:txBody>
      </p:sp>
      <p:sp>
        <p:nvSpPr>
          <p:cNvPr id="3" name="テキストのプレースホルダー 2"/>
          <p:cNvSpPr>
            <a:spLocks noGrp="1" noEditPoints="1"/>
          </p:cNvSpPr>
          <p:nvPr>
            <p:ph type="body"/>
          </p:nvPr>
        </p:nvSpPr>
        <p:spPr>
          <a:prstGeom prst="rect">
            <a:avLst/>
          </a:prstGeom>
        </p:spPr>
        <p:txBody>
          <a:bodyPr/>
          <a:lstStyle/>
          <a:p>
            <a:endParaRPr lang="en-US"/>
          </a:p>
        </p:txBody>
      </p:sp>
      <p:sp>
        <p:nvSpPr>
          <p:cNvPr id="4" name="スライド番号のプレースホルダー 3"/>
          <p:cNvSpPr>
            <a:spLocks noGrp="1" noEditPoints="1"/>
          </p:cNvSpPr>
          <p:nvPr>
            <p:ph type="sldNum"/>
          </p:nvPr>
        </p:nvSpPr>
        <p:spPr>
          <a:prstGeom prst="rect">
            <a:avLst/>
          </a:prstGeom>
        </p:spPr>
        <p:txBody>
          <a:bodyPr/>
          <a:lstStyle/>
          <a:p>
            <a:fld id="{63BD3864-2AB7-46C4-A77C-69338B41AFEF}"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 name="PlaceHolder 1"/>
          <p:cNvSpPr>
            <a:spLocks noGrp="1" noRot="1" noChangeAspect="1" noEditPoints="1"/>
          </p:cNvSpPr>
          <p:nvPr>
            <p:ph type="sldImg"/>
          </p:nvPr>
        </p:nvSpPr>
        <p:spPr>
          <a:xfrm>
            <a:off x="685800" y="1143000"/>
            <a:ext cx="5486400" cy="3086100"/>
          </a:xfrm>
          <a:prstGeom prst="rect">
            <a:avLst/>
          </a:prstGeom>
        </p:spPr>
        <p:txBody>
          <a:bodyPr/>
          <a:lstStyle/>
          <a:p>
            <a:endParaRPr/>
          </a:p>
        </p:txBody>
      </p:sp>
      <p:sp>
        <p:nvSpPr>
          <p:cNvPr id="204" name="PlaceHolder 2"/>
          <p:cNvSpPr>
            <a:spLocks noGrp="1" noEditPoints="1"/>
          </p:cNvSpPr>
          <p:nvPr>
            <p:ph type="body"/>
          </p:nvPr>
        </p:nvSpPr>
        <p:spPr>
          <a:xfrm>
            <a:off x="685800" y="4400640"/>
            <a:ext cx="5485680" cy="3599640"/>
          </a:xfrm>
          <a:prstGeom prst="rect">
            <a:avLst/>
          </a:prstGeom>
        </p:spPr>
        <p:txBody>
          <a:bodyPr>
            <a:noAutofit/>
          </a:bodyPr>
          <a:lstStyle/>
          <a:p>
            <a:endParaRPr lang="en-US" sz="2000" b="0" strike="noStrike">
              <a:latin typeface="Arial" panose="020B0604020202020204" pitchFamily="34" charset="0"/>
            </a:endParaRPr>
          </a:p>
        </p:txBody>
      </p:sp>
      <p:sp>
        <p:nvSpPr>
          <p:cNvPr id="205" name="TextShape 3"/>
          <p:cNvSpPr txBox="1"/>
          <p:nvPr/>
        </p:nvSpPr>
        <p:spPr>
          <a:xfrm>
            <a:off x="3884760" y="8685360"/>
            <a:ext cx="2971080" cy="457920"/>
          </a:xfrm>
          <a:prstGeom prst="rect">
            <a:avLst/>
          </a:prstGeom>
          <a:noFill/>
          <a:ln>
            <a:noFill/>
          </a:ln>
        </p:spPr>
        <p:txBody>
          <a:bodyPr anchor="b">
            <a:noAutofit/>
          </a:bodyPr>
          <a:lstStyle/>
          <a:p>
            <a:pPr algn="r">
              <a:lnSpc>
                <a:spcPct val="100000"/>
              </a:lnSpc>
            </a:pPr>
            <a:fld id="{93A29556-13F0-4410-A31F-FADF27614E37}" type="slidenum">
              <a:rPr lang="en-US" sz="1200" b="0" strike="noStrike">
                <a:solidFill>
                  <a:srgbClr val="000000"/>
                </a:solidFill>
                <a:latin typeface="游明朝"/>
              </a:rPr>
              <a:t>13</a:t>
            </a:fld>
            <a:endParaRPr lang="en-US" sz="1200" b="0" strike="noStrike">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2075" y="746125"/>
            <a:ext cx="6623050" cy="3725863"/>
          </a:xfrm>
        </p:spPr>
      </p:sp>
      <p:sp>
        <p:nvSpPr>
          <p:cNvPr id="3" name="ノート プレースホルダー 2"/>
          <p:cNvSpPr>
            <a:spLocks noGrp="1"/>
          </p:cNvSpPr>
          <p:nvPr>
            <p:ph type="body" idx="1"/>
          </p:nvPr>
        </p:nvSpPr>
        <p:spPr/>
        <p:txBody>
          <a:bodyPr/>
          <a:lstStyle/>
          <a:p>
            <a:r>
              <a:rPr kumimoji="1" lang="ja-JP" altLang="en-US" sz="1200" kern="1200">
                <a:solidFill>
                  <a:schemeClr val="tx1"/>
                </a:solidFill>
                <a:effectLst/>
                <a:latin typeface="+mn-lt"/>
                <a:ea typeface="+mn-ea"/>
                <a:cs typeface="+mn-cs"/>
              </a:rPr>
              <a:t>　次のページをご覧ください。</a:t>
            </a:r>
            <a:endParaRPr kumimoji="1" lang="en-US" altLang="ja-JP" sz="1200" kern="1200">
              <a:solidFill>
                <a:schemeClr val="tx1"/>
              </a:solidFill>
              <a:effectLst/>
              <a:latin typeface="+mn-lt"/>
              <a:ea typeface="+mn-ea"/>
              <a:cs typeface="+mn-cs"/>
            </a:endParaRPr>
          </a:p>
          <a:p>
            <a:endParaRPr kumimoji="1" lang="en-US" altLang="ja-JP" sz="1200" kern="1200">
              <a:solidFill>
                <a:schemeClr val="tx1"/>
              </a:solidFill>
              <a:effectLst/>
              <a:latin typeface="+mn-lt"/>
              <a:ea typeface="+mn-ea"/>
              <a:cs typeface="+mn-cs"/>
            </a:endParaRPr>
          </a:p>
          <a:p>
            <a:r>
              <a:rPr kumimoji="1" lang="ja-JP" altLang="en-US" sz="1200" kern="1200">
                <a:solidFill>
                  <a:schemeClr val="tx1"/>
                </a:solidFill>
                <a:effectLst/>
                <a:latin typeface="+mn-lt"/>
                <a:ea typeface="+mn-ea"/>
                <a:cs typeface="+mn-cs"/>
              </a:rPr>
              <a:t>　</a:t>
            </a:r>
            <a:r>
              <a:rPr kumimoji="1" lang="ja-JP" altLang="ja-JP" sz="1200" kern="1200">
                <a:solidFill>
                  <a:schemeClr val="tx1"/>
                </a:solidFill>
                <a:effectLst/>
                <a:latin typeface="+mn-lt"/>
                <a:ea typeface="+mn-ea"/>
                <a:cs typeface="+mn-cs"/>
              </a:rPr>
              <a:t>まず、１の「中小企業等経営強化法による経営革新支援」についてです。</a:t>
            </a:r>
            <a:endParaRPr kumimoji="1" lang="en-US" altLang="ja-JP" sz="1200" kern="1200">
              <a:solidFill>
                <a:schemeClr val="tx1"/>
              </a:solidFill>
              <a:effectLst/>
              <a:latin typeface="+mn-lt"/>
              <a:ea typeface="+mn-ea"/>
              <a:cs typeface="+mn-cs"/>
            </a:endParaRPr>
          </a:p>
          <a:p>
            <a:endParaRPr kumimoji="1" lang="ja-JP" altLang="ja-JP" sz="1200" kern="1200">
              <a:solidFill>
                <a:schemeClr val="tx1"/>
              </a:solidFill>
              <a:effectLst/>
              <a:latin typeface="+mn-lt"/>
              <a:ea typeface="+mn-ea"/>
              <a:cs typeface="+mn-cs"/>
            </a:endParaRPr>
          </a:p>
          <a:p>
            <a:r>
              <a:rPr kumimoji="1" lang="ja-JP" altLang="ja-JP" sz="1200" kern="1200">
                <a:solidFill>
                  <a:schemeClr val="tx1"/>
                </a:solidFill>
                <a:effectLst/>
                <a:latin typeface="+mn-lt"/>
                <a:ea typeface="+mn-ea"/>
                <a:cs typeface="+mn-cs"/>
              </a:rPr>
              <a:t>　経営革新計画は中小企業経営強化法に基づいたもので、国で基本方針を策定しております。</a:t>
            </a:r>
            <a:endParaRPr kumimoji="1" lang="en-US" altLang="ja-JP" sz="1200" kern="1200">
              <a:solidFill>
                <a:schemeClr val="tx1"/>
              </a:solidFill>
              <a:effectLst/>
              <a:latin typeface="+mn-lt"/>
              <a:ea typeface="+mn-ea"/>
              <a:cs typeface="+mn-cs"/>
            </a:endParaRPr>
          </a:p>
          <a:p>
            <a:endParaRPr kumimoji="1" lang="ja-JP" altLang="ja-JP" sz="1200" kern="1200">
              <a:solidFill>
                <a:schemeClr val="tx1"/>
              </a:solidFill>
              <a:effectLst/>
              <a:latin typeface="+mn-lt"/>
              <a:ea typeface="+mn-ea"/>
              <a:cs typeface="+mn-cs"/>
            </a:endParaRPr>
          </a:p>
          <a:p>
            <a:r>
              <a:rPr kumimoji="1" lang="ja-JP" altLang="ja-JP" sz="1200" kern="1200">
                <a:solidFill>
                  <a:schemeClr val="tx1"/>
                </a:solidFill>
                <a:effectLst/>
                <a:latin typeface="+mn-lt"/>
                <a:ea typeface="+mn-ea"/>
                <a:cs typeface="+mn-cs"/>
              </a:rPr>
              <a:t>　経営革新計画とは、事業者が「自社にとって初めて行う取り組み」である「新事業活動」を行うことにより、「経営の相当程度の向上」を図ることを目的に策定する中長期的な経営計画書を指します。</a:t>
            </a:r>
            <a:endParaRPr kumimoji="1" lang="en-US" altLang="ja-JP" sz="1200" kern="1200">
              <a:solidFill>
                <a:schemeClr val="tx1"/>
              </a:solidFill>
              <a:effectLst/>
              <a:latin typeface="+mn-lt"/>
              <a:ea typeface="+mn-ea"/>
              <a:cs typeface="+mn-cs"/>
            </a:endParaRPr>
          </a:p>
          <a:p>
            <a:endParaRPr kumimoji="1" lang="ja-JP" altLang="ja-JP" sz="1200" kern="1200">
              <a:solidFill>
                <a:schemeClr val="tx1"/>
              </a:solidFill>
              <a:effectLst/>
              <a:latin typeface="+mn-lt"/>
              <a:ea typeface="+mn-ea"/>
              <a:cs typeface="+mn-cs"/>
            </a:endParaRPr>
          </a:p>
          <a:p>
            <a:r>
              <a:rPr kumimoji="1" lang="ja-JP" altLang="en-US" sz="1200" kern="1200">
                <a:solidFill>
                  <a:schemeClr val="tx1"/>
                </a:solidFill>
                <a:effectLst/>
                <a:latin typeface="+mn-lt"/>
                <a:ea typeface="+mn-ea"/>
                <a:cs typeface="+mn-cs"/>
              </a:rPr>
              <a:t>　</a:t>
            </a:r>
            <a:r>
              <a:rPr kumimoji="1" lang="ja-JP" altLang="ja-JP" sz="1200" kern="1200">
                <a:solidFill>
                  <a:schemeClr val="tx1"/>
                </a:solidFill>
                <a:effectLst/>
                <a:latin typeface="+mn-lt"/>
                <a:ea typeface="+mn-ea"/>
                <a:cs typeface="+mn-cs"/>
              </a:rPr>
              <a:t>ここで言う「自社にとって初めて行う取り組み」とは、資料に記載のある新事業内容の５つの項目になります。</a:t>
            </a:r>
            <a:endParaRPr kumimoji="1" lang="en-US" altLang="ja-JP" sz="1200" kern="1200">
              <a:solidFill>
                <a:schemeClr val="tx1"/>
              </a:solidFill>
              <a:effectLst/>
              <a:latin typeface="+mn-lt"/>
              <a:ea typeface="+mn-ea"/>
              <a:cs typeface="+mn-cs"/>
            </a:endParaRPr>
          </a:p>
          <a:p>
            <a:r>
              <a:rPr kumimoji="1" lang="ja-JP" altLang="en-US" sz="1200" kern="1200">
                <a:solidFill>
                  <a:schemeClr val="tx1"/>
                </a:solidFill>
                <a:effectLst/>
                <a:latin typeface="+mn-lt"/>
                <a:ea typeface="+mn-ea"/>
                <a:cs typeface="+mn-cs"/>
              </a:rPr>
              <a:t>　</a:t>
            </a:r>
            <a:r>
              <a:rPr kumimoji="1" lang="ja-JP" altLang="ja-JP" sz="1200" kern="1200">
                <a:solidFill>
                  <a:schemeClr val="tx1"/>
                </a:solidFill>
                <a:effectLst/>
                <a:latin typeface="+mn-lt"/>
                <a:ea typeface="+mn-ea"/>
                <a:cs typeface="+mn-cs"/>
              </a:rPr>
              <a:t>また、「経営の相当程度の向上」は、「付加価値額」または「一人当たりの付加価値額」及び「給与支給総額」の伸び率を指します。</a:t>
            </a:r>
            <a:endParaRPr kumimoji="1" lang="en-US" altLang="ja-JP" sz="1200" kern="1200">
              <a:solidFill>
                <a:schemeClr val="tx1"/>
              </a:solidFill>
              <a:effectLst/>
              <a:latin typeface="+mn-lt"/>
              <a:ea typeface="+mn-ea"/>
              <a:cs typeface="+mn-cs"/>
            </a:endParaRPr>
          </a:p>
          <a:p>
            <a:endParaRPr kumimoji="1" lang="ja-JP" altLang="ja-JP" sz="1200" kern="1200">
              <a:solidFill>
                <a:schemeClr val="tx1"/>
              </a:solidFill>
              <a:effectLst/>
              <a:latin typeface="+mn-lt"/>
              <a:ea typeface="+mn-ea"/>
              <a:cs typeface="+mn-cs"/>
            </a:endParaRPr>
          </a:p>
          <a:p>
            <a:endParaRPr kumimoji="1" lang="ja-JP" altLang="en-US"/>
          </a:p>
        </p:txBody>
      </p:sp>
    </p:spTree>
    <p:extLst>
      <p:ext uri="{BB962C8B-B14F-4D97-AF65-F5344CB8AC3E}">
        <p14:creationId xmlns:p14="http://schemas.microsoft.com/office/powerpoint/2010/main" val="3325271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7488" y="812800"/>
            <a:ext cx="7124700" cy="4008438"/>
          </a:xfrm>
        </p:spPr>
      </p:sp>
      <p:sp>
        <p:nvSpPr>
          <p:cNvPr id="3" name="ノート プレースホルダー 2"/>
          <p:cNvSpPr>
            <a:spLocks noGrp="1"/>
          </p:cNvSpPr>
          <p:nvPr>
            <p:ph type="body" idx="1"/>
          </p:nvPr>
        </p:nvSpPr>
        <p:spPr/>
        <p:txBody>
          <a:bodyPr/>
          <a:lstStyle/>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本県は、令和４度末に中小企業庁が主導する「経営革新計画電子申請システム」を導入し、令和６年４月より承認申請、変更申請はオンライン申請での受付に完全移行いたしました。</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endParaRPr lang="ja-JP"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これにより、承認申請は全てオンラインで手続きを行っていただけます。</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また、変更申請については、変更前の計画が電子申請システム上で承認された計画であれば、変更申請の手続きをオンラインで行います。</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一方で、変更前の計画が書面による申請の場合は、変更申請の手続きも書面で行ってください。</a:t>
            </a:r>
            <a:endParaRPr lang="ja-JP"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現行の承認、変更申請はイメージ図のとおりです。時間の都合上、申請スキームや操作方法等詳細については本県の</a:t>
            </a:r>
            <a:r>
              <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HP</a:t>
            </a:r>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にてご確認ください。</a:t>
            </a:r>
            <a:endParaRPr lang="ja-JP"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endParaRPr kumimoji="1" lang="ja-JP" altLang="en-US"/>
          </a:p>
        </p:txBody>
      </p:sp>
      <p:sp>
        <p:nvSpPr>
          <p:cNvPr id="4" name="日付プレースホルダー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rPr>
              <a:t>機密性○</a:t>
            </a:r>
            <a:endParaRPr kumimoji="1" lang="en-US" altLang="ja-JP" sz="1400" b="0" i="0" u="none" strike="noStrike" kern="1200" cap="none" spc="0" normalizeH="0" baseline="0" noProof="0">
              <a:ln>
                <a:noFill/>
              </a:ln>
              <a:solidFill>
                <a:prstClr val="black"/>
              </a:solidFill>
              <a:effectLst/>
              <a:uLnTx/>
              <a:uFillTx/>
              <a:latin typeface="ＭＳ Ｐゴシック" pitchFamily="50" charset="-128"/>
              <a:ea typeface="ＭＳ Ｐゴシック" pitchFamily="50" charset="-128"/>
              <a:cs typeface="+mn-cs"/>
            </a:endParaRPr>
          </a:p>
        </p:txBody>
      </p:sp>
    </p:spTree>
    <p:extLst>
      <p:ext uri="{BB962C8B-B14F-4D97-AF65-F5344CB8AC3E}">
        <p14:creationId xmlns:p14="http://schemas.microsoft.com/office/powerpoint/2010/main" val="2218990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noEditPoints="1"/>
          </p:cNvSpPr>
          <p:nvPr>
            <p:ph type="sldImg"/>
          </p:nvPr>
        </p:nvSpPr>
        <p:spPr>
          <a:xfrm>
            <a:off x="217488" y="812800"/>
            <a:ext cx="7124700" cy="4008438"/>
          </a:xfrm>
        </p:spPr>
        <p:txBody>
          <a:bodyPr/>
          <a:lstStyle/>
          <a:p>
            <a:endParaRPr/>
          </a:p>
        </p:txBody>
      </p:sp>
      <p:sp>
        <p:nvSpPr>
          <p:cNvPr id="3" name="ノート プレースホルダー 2"/>
          <p:cNvSpPr>
            <a:spLocks noGrp="1" noEditPoints="1"/>
          </p:cNvSpPr>
          <p:nvPr>
            <p:ph type="body" idx="1"/>
          </p:nvPr>
        </p:nvSpPr>
        <p:spPr/>
        <p:txBody>
          <a:bodyPr/>
          <a:lstStyle/>
          <a:p>
            <a:pPr marL="0" indent="0">
              <a:buNone/>
            </a:pPr>
            <a:r>
              <a:rPr lang="ja-JP" altLang="en-US" sz="1200">
                <a:latin typeface="ＭＳ Ｐゴシック" panose="020B0600070205080204" pitchFamily="50" charset="0"/>
                <a:ea typeface="ＭＳ Ｐゴシック" panose="020B0600070205080204" pitchFamily="50" charset="0"/>
              </a:rPr>
              <a:t>　　ちなみに、令和</a:t>
            </a:r>
            <a:r>
              <a:rPr lang="en-US" altLang="ja-JP" sz="1200">
                <a:latin typeface="ＭＳ Ｐゴシック" panose="020B0600070205080204" pitchFamily="50" charset="0"/>
                <a:ea typeface="ＭＳ Ｐゴシック" panose="020B0600070205080204" pitchFamily="50" charset="0"/>
              </a:rPr>
              <a:t>7</a:t>
            </a:r>
            <a:r>
              <a:rPr lang="ja-JP" altLang="en-US" sz="1200">
                <a:latin typeface="ＭＳ Ｐゴシック" panose="020B0600070205080204" pitchFamily="50" charset="0"/>
                <a:ea typeface="ＭＳ Ｐゴシック" panose="020B0600070205080204" pitchFamily="50" charset="0"/>
              </a:rPr>
              <a:t>年度愛知の承認件数は、２０６件。</a:t>
            </a:r>
            <a:endParaRPr lang="en-US" altLang="ja-JP" sz="1200">
              <a:latin typeface="ＭＳ Ｐゴシック" panose="020B0600070205080204" pitchFamily="50" charset="0"/>
              <a:ea typeface="ＭＳ Ｐゴシック" panose="020B0600070205080204" pitchFamily="50" charset="0"/>
            </a:endParaRPr>
          </a:p>
          <a:p>
            <a:pPr marL="0" indent="0">
              <a:buNone/>
            </a:pPr>
            <a:r>
              <a:rPr lang="ja-JP" altLang="en-US" sz="1200">
                <a:latin typeface="ＭＳ Ｐゴシック" panose="020B0600070205080204" pitchFamily="50" charset="0"/>
                <a:ea typeface="ＭＳ Ｐゴシック" panose="020B0600070205080204" pitchFamily="50" charset="0"/>
              </a:rPr>
              <a:t>　　</a:t>
            </a:r>
            <a:r>
              <a:rPr lang="en-US" altLang="ja-JP" sz="1200">
                <a:latin typeface="ＭＳ Ｐゴシック" panose="020B0600070205080204" pitchFamily="50" charset="0"/>
                <a:ea typeface="ＭＳ Ｐゴシック" panose="020B0600070205080204" pitchFamily="50" charset="0"/>
              </a:rPr>
              <a:t>R</a:t>
            </a:r>
            <a:r>
              <a:rPr lang="ja-JP" altLang="en-US" sz="1200">
                <a:latin typeface="ＭＳ Ｐゴシック" panose="020B0600070205080204" pitchFamily="50" charset="0"/>
                <a:ea typeface="ＭＳ Ｐゴシック" panose="020B0600070205080204" pitchFamily="50" charset="0"/>
              </a:rPr>
              <a:t>３は、「事業再構築補助金」への申請が増加することで「ものづくり補助金」への</a:t>
            </a:r>
          </a:p>
          <a:p>
            <a:pPr marL="0" indent="0">
              <a:buNone/>
            </a:pPr>
            <a:r>
              <a:rPr lang="ja-JP" altLang="en-US" sz="1200">
                <a:latin typeface="ＭＳ Ｐゴシック" panose="020B0600070205080204" pitchFamily="50" charset="0"/>
                <a:ea typeface="ＭＳ Ｐゴシック" panose="020B0600070205080204" pitchFamily="50" charset="0"/>
              </a:rPr>
              <a:t>　　申請が減少したもの。</a:t>
            </a:r>
            <a:r>
              <a:rPr lang="en-US" altLang="ja-JP" sz="1200">
                <a:latin typeface="ＭＳ Ｐゴシック" panose="020B0600070205080204" pitchFamily="50" charset="0"/>
                <a:ea typeface="ＭＳ Ｐゴシック" panose="020B0600070205080204" pitchFamily="50" charset="0"/>
              </a:rPr>
              <a:t>R</a:t>
            </a:r>
            <a:r>
              <a:rPr lang="ja-JP" altLang="en-US" sz="1200">
                <a:latin typeface="ＭＳ Ｐゴシック" panose="020B0600070205080204" pitchFamily="50" charset="0"/>
                <a:ea typeface="ＭＳ Ｐゴシック" panose="020B0600070205080204" pitchFamily="50" charset="0"/>
              </a:rPr>
              <a:t>４から</a:t>
            </a:r>
            <a:r>
              <a:rPr lang="en-US" altLang="ja-JP" sz="1200">
                <a:latin typeface="ＭＳ Ｐゴシック" panose="020B0600070205080204" pitchFamily="50" charset="0"/>
                <a:ea typeface="ＭＳ Ｐゴシック" panose="020B0600070205080204" pitchFamily="50" charset="0"/>
              </a:rPr>
              <a:t>R</a:t>
            </a:r>
            <a:r>
              <a:rPr lang="ja-JP" altLang="en-US" sz="1200">
                <a:latin typeface="ＭＳ Ｐゴシック" panose="020B0600070205080204" pitchFamily="50" charset="0"/>
                <a:ea typeface="ＭＳ Ｐゴシック" panose="020B0600070205080204" pitchFamily="50" charset="0"/>
              </a:rPr>
              <a:t>５も同様。</a:t>
            </a:r>
          </a:p>
          <a:p>
            <a:pPr marL="0" indent="0">
              <a:buNone/>
            </a:pPr>
            <a:r>
              <a:rPr lang="ja-JP" altLang="en-US" sz="1200">
                <a:latin typeface="ＭＳ Ｐゴシック" panose="020B0600070205080204" pitchFamily="50" charset="0"/>
                <a:ea typeface="ＭＳ Ｐゴシック" panose="020B0600070205080204" pitchFamily="50" charset="0"/>
              </a:rPr>
              <a:t>　　</a:t>
            </a:r>
            <a:r>
              <a:rPr lang="en-US" altLang="ja-JP" sz="1200">
                <a:latin typeface="ＭＳ Ｐゴシック" panose="020B0600070205080204" pitchFamily="50" charset="0"/>
                <a:ea typeface="ＭＳ Ｐゴシック" panose="020B0600070205080204" pitchFamily="50" charset="0"/>
              </a:rPr>
              <a:t>R</a:t>
            </a:r>
            <a:r>
              <a:rPr lang="ja-JP" altLang="en-US" sz="1200">
                <a:latin typeface="ＭＳ Ｐゴシック" panose="020B0600070205080204" pitchFamily="50" charset="0"/>
                <a:ea typeface="ＭＳ Ｐゴシック" panose="020B0600070205080204" pitchFamily="50" charset="0"/>
              </a:rPr>
              <a:t>６は、ものづくり補助金の公募が２回にとどまったため、減少となったもの。</a:t>
            </a:r>
          </a:p>
          <a:p>
            <a:pPr marL="0" marR="0" indent="0" algn="l" defTabSz="914400" rtl="0" eaLnBrk="1" fontAlgn="auto" latinLnBrk="0" hangingPunct="1">
              <a:lnSpc>
                <a:spcPct val="100000"/>
              </a:lnSpc>
              <a:spcBef>
                <a:spcPts val="0"/>
              </a:spcBef>
              <a:spcAft>
                <a:spcPts val="0"/>
              </a:spcAft>
              <a:buSzPct val="100000"/>
              <a:buFontTx/>
              <a:buNone/>
            </a:pPr>
            <a:endParaRPr kumimoji="1" lang="ja-JP" altLang="en-US">
              <a:latin typeface="ＭＳ Ｐゴシック" panose="020B0600070205080204" pitchFamily="50" charset="0"/>
              <a:ea typeface="ＭＳ Ｐゴシック" panose="020B0600070205080204" pitchFamily="50" charset="0"/>
            </a:endParaRPr>
          </a:p>
          <a:p>
            <a:endParaRPr kumimoji="1" lang="ja-JP" altLang="en-US"/>
          </a:p>
        </p:txBody>
      </p:sp>
      <p:sp>
        <p:nvSpPr>
          <p:cNvPr id="4" name="スライド番号プレースホルダー 3"/>
          <p:cNvSpPr>
            <a:spLocks noGrp="1" noEditPoints="1"/>
          </p:cNvSpPr>
          <p:nvPr>
            <p:ph type="sldNum" sz="quarter" idx="5"/>
          </p:nvPr>
        </p:nvSpPr>
        <p:spPr/>
        <p:txBody>
          <a:bodyPr/>
          <a:lstStyle/>
          <a:p>
            <a:fld id="{5737B726-A5C1-454E-8E0B-2C745EBFCD7A}" type="slidenum">
              <a:rPr kumimoji="1" lang="ja-JP" altLang="en-US" smtClean="0"/>
              <a:t>4</a:t>
            </a:fld>
            <a:endParaRPr kumimoji="1"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PlaceHolder 1"/>
          <p:cNvSpPr>
            <a:spLocks noGrp="1" noRot="1" noChangeAspect="1" noEditPoints="1"/>
          </p:cNvSpPr>
          <p:nvPr>
            <p:ph type="sldImg"/>
          </p:nvPr>
        </p:nvSpPr>
        <p:spPr>
          <a:xfrm>
            <a:off x="685800" y="1143000"/>
            <a:ext cx="5486400" cy="3086100"/>
          </a:xfrm>
          <a:prstGeom prst="rect">
            <a:avLst/>
          </a:prstGeom>
        </p:spPr>
        <p:txBody>
          <a:bodyPr/>
          <a:lstStyle/>
          <a:p>
            <a:endParaRPr/>
          </a:p>
        </p:txBody>
      </p:sp>
      <p:sp>
        <p:nvSpPr>
          <p:cNvPr id="192" name="PlaceHolder 2"/>
          <p:cNvSpPr>
            <a:spLocks noGrp="1" noEditPoints="1"/>
          </p:cNvSpPr>
          <p:nvPr>
            <p:ph type="body"/>
          </p:nvPr>
        </p:nvSpPr>
        <p:spPr>
          <a:xfrm>
            <a:off x="685800" y="4400640"/>
            <a:ext cx="5485680" cy="3599640"/>
          </a:xfrm>
          <a:prstGeom prst="rect">
            <a:avLst/>
          </a:prstGeom>
        </p:spPr>
        <p:txBody>
          <a:bodyPr>
            <a:noAutofit/>
          </a:bodyPr>
          <a:lstStyle/>
          <a:p>
            <a:endParaRPr lang="en-US" sz="2000" b="0" strike="noStrike">
              <a:latin typeface="Arial" panose="020B0604020202020204" pitchFamily="34" charset="0"/>
            </a:endParaRPr>
          </a:p>
        </p:txBody>
      </p:sp>
      <p:sp>
        <p:nvSpPr>
          <p:cNvPr id="193" name="TextShape 3"/>
          <p:cNvSpPr txBox="1"/>
          <p:nvPr/>
        </p:nvSpPr>
        <p:spPr>
          <a:xfrm>
            <a:off x="3884760" y="8685360"/>
            <a:ext cx="2971080" cy="457920"/>
          </a:xfrm>
          <a:prstGeom prst="rect">
            <a:avLst/>
          </a:prstGeom>
          <a:noFill/>
          <a:ln>
            <a:noFill/>
          </a:ln>
        </p:spPr>
        <p:txBody>
          <a:bodyPr anchor="b">
            <a:noAutofit/>
          </a:bodyPr>
          <a:lstStyle/>
          <a:p>
            <a:pPr algn="r">
              <a:lnSpc>
                <a:spcPct val="100000"/>
              </a:lnSpc>
            </a:pPr>
            <a:fld id="{1AD63C8F-FE11-4C64-89F7-F8693D90937B}" type="slidenum">
              <a:rPr lang="en-US" sz="1200" b="0" strike="noStrike">
                <a:solidFill>
                  <a:srgbClr val="000000"/>
                </a:solidFill>
                <a:latin typeface="游明朝"/>
              </a:rPr>
              <a:t>5</a:t>
            </a:fld>
            <a:endParaRPr lang="en-US" sz="1200" b="0" strike="noStrike">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画像のプレースホルダー 1"/>
          <p:cNvSpPr>
            <a:spLocks noGrp="1" noRot="1" noChangeAspect="1" noEditPoints="1"/>
          </p:cNvSpPr>
          <p:nvPr>
            <p:ph type="sldImg"/>
          </p:nvPr>
        </p:nvSpPr>
        <p:spPr>
          <a:xfrm>
            <a:off x="217488" y="812800"/>
            <a:ext cx="7124700" cy="4008438"/>
          </a:xfrm>
          <a:prstGeom prst="rect">
            <a:avLst/>
          </a:prstGeom>
        </p:spPr>
        <p:txBody>
          <a:bodyPr/>
          <a:lstStyle/>
          <a:p>
            <a:endParaRPr/>
          </a:p>
        </p:txBody>
      </p:sp>
      <p:sp>
        <p:nvSpPr>
          <p:cNvPr id="3" name="テキストのプレースホルダー 2"/>
          <p:cNvSpPr>
            <a:spLocks noGrp="1" noEditPoints="1"/>
          </p:cNvSpPr>
          <p:nvPr>
            <p:ph type="body"/>
          </p:nvPr>
        </p:nvSpPr>
        <p:spPr>
          <a:prstGeom prst="rect">
            <a:avLst/>
          </a:prstGeom>
        </p:spPr>
        <p:txBody>
          <a:bodyPr/>
          <a:lstStyle/>
          <a:p>
            <a:endParaRPr lang="en-US"/>
          </a:p>
        </p:txBody>
      </p:sp>
      <p:sp>
        <p:nvSpPr>
          <p:cNvPr id="4" name="スライド番号のプレースホルダー 3"/>
          <p:cNvSpPr>
            <a:spLocks noGrp="1" noEditPoints="1"/>
          </p:cNvSpPr>
          <p:nvPr>
            <p:ph type="sldNum"/>
          </p:nvPr>
        </p:nvSpPr>
        <p:spPr>
          <a:prstGeom prst="rect">
            <a:avLst/>
          </a:prstGeom>
        </p:spPr>
        <p:txBody>
          <a:bodyPr/>
          <a:lstStyle/>
          <a:p>
            <a:fld id="{46911297-5FBD-4A95-94E7-3A83D9FF289A}"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画像のプレースホルダー 1"/>
          <p:cNvSpPr>
            <a:spLocks noGrp="1" noRot="1" noChangeAspect="1" noEditPoints="1"/>
          </p:cNvSpPr>
          <p:nvPr>
            <p:ph type="sldImg"/>
          </p:nvPr>
        </p:nvSpPr>
        <p:spPr>
          <a:xfrm>
            <a:off x="217488" y="812800"/>
            <a:ext cx="7124700" cy="4008438"/>
          </a:xfrm>
          <a:prstGeom prst="rect">
            <a:avLst/>
          </a:prstGeom>
        </p:spPr>
        <p:txBody>
          <a:bodyPr/>
          <a:lstStyle/>
          <a:p>
            <a:endParaRPr/>
          </a:p>
        </p:txBody>
      </p:sp>
      <p:sp>
        <p:nvSpPr>
          <p:cNvPr id="3" name="テキストのプレースホルダー 2"/>
          <p:cNvSpPr>
            <a:spLocks noGrp="1" noEditPoints="1"/>
          </p:cNvSpPr>
          <p:nvPr>
            <p:ph type="body"/>
          </p:nvPr>
        </p:nvSpPr>
        <p:spPr>
          <a:prstGeom prst="rect">
            <a:avLst/>
          </a:prstGeom>
        </p:spPr>
        <p:txBody>
          <a:bodyPr/>
          <a:lstStyle/>
          <a:p>
            <a:endParaRPr lang="en-US"/>
          </a:p>
        </p:txBody>
      </p:sp>
      <p:sp>
        <p:nvSpPr>
          <p:cNvPr id="4" name="スライド番号のプレースホルダー 3"/>
          <p:cNvSpPr>
            <a:spLocks noGrp="1" noEditPoints="1"/>
          </p:cNvSpPr>
          <p:nvPr>
            <p:ph type="sldNum"/>
          </p:nvPr>
        </p:nvSpPr>
        <p:spPr>
          <a:prstGeom prst="rect">
            <a:avLst/>
          </a:prstGeom>
        </p:spPr>
        <p:txBody>
          <a:bodyPr/>
          <a:lstStyle/>
          <a:p>
            <a:fld id="{168BE064-419B-4902-A780-CDF3A5C20F56}"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17488" y="812800"/>
            <a:ext cx="7124700" cy="4008438"/>
          </a:xfrm>
        </p:spPr>
      </p:sp>
      <p:sp>
        <p:nvSpPr>
          <p:cNvPr id="3" name="ノート プレースホルダー 2"/>
          <p:cNvSpPr>
            <a:spLocks noGrp="1"/>
          </p:cNvSpPr>
          <p:nvPr>
            <p:ph type="body" idx="1"/>
          </p:nvPr>
        </p:nvSpPr>
        <p:spPr/>
        <p:txBody>
          <a:bodyPr/>
          <a:lstStyle/>
          <a:p>
            <a:pPr indent="152400"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次のページです。別表１についてポイントを申し上げます。</a:t>
            </a:r>
            <a:endParaRPr lang="ja-JP"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　</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新事業活動の類型の欄は、わかりにくい表現であるため、よくご質問をいただいております。</a:t>
            </a:r>
            <a:endParaRPr lang="en-US"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endParaRPr lang="en-US"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まずは事業者が提供しているモノが商品なのか、役務（サービス）なのかを判断します。</a:t>
            </a:r>
            <a:endParaRPr lang="en-US"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続いて、提供する商品やサービス自体が変わる場合は１か２、変わらない場合は３か４とご判断いただければと思います。</a:t>
            </a:r>
            <a:endParaRPr lang="ja-JP"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en-US" altLang="ja-JP" sz="1800" kern="100">
                <a:effectLst/>
                <a:latin typeface="HG丸ｺﾞｼｯｸM-PRO" panose="020F0600000000000000" pitchFamily="50" charset="-128"/>
                <a:ea typeface="ＭＳ 明朝" panose="02020609040205080304" pitchFamily="17" charset="-128"/>
                <a:cs typeface="Times New Roman" panose="02020603050405020304" pitchFamily="18" charset="0"/>
              </a:rPr>
              <a:t> </a:t>
            </a:r>
            <a:endParaRPr lang="ja-JP"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次に経営革新計画の内容の部分についてです。</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経営革新計画の承認には「自社にとって新たな取り組みであること」「同業他社において相当程度普及していないこと」が必要です。</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「自社にとって新たな取り組みであること」はいつもしっかりとご記載いただいております。</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加えて、一文で結構ですので、</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「同業他社において相当程度普及していないこと」にも言及を頂きたいと思います。</a:t>
            </a:r>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endParaRPr lang="en-US"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endParaRPr>
          </a:p>
          <a:p>
            <a:pPr algn="just"/>
            <a:r>
              <a:rPr lang="ja-JP" altLang="ja-JP" sz="1800" kern="100">
                <a:effectLst/>
                <a:latin typeface="Century" panose="02040604050505020304" pitchFamily="18" charset="0"/>
                <a:ea typeface="HG丸ｺﾞｼｯｸM-PRO" panose="020F0600000000000000" pitchFamily="50" charset="-128"/>
                <a:cs typeface="Times New Roman" panose="02020603050405020304" pitchFamily="18" charset="0"/>
              </a:rPr>
              <a:t>例文を記載しておりますのでぜひ参考にしてください。</a:t>
            </a:r>
            <a:endParaRPr lang="ja-JP" altLang="ja-JP" sz="1800" kern="100">
              <a:effectLst/>
              <a:latin typeface="Century" panose="02040604050505020304" pitchFamily="18" charset="0"/>
              <a:ea typeface="ＭＳ 明朝" panose="02020609040205080304" pitchFamily="17" charset="-128"/>
              <a:cs typeface="Times New Roman" panose="02020603050405020304" pitchFamily="18" charset="0"/>
            </a:endParaRPr>
          </a:p>
          <a:p>
            <a:endParaRPr kumimoji="1" lang="ja-JP" altLang="en-US"/>
          </a:p>
        </p:txBody>
      </p:sp>
    </p:spTree>
    <p:extLst>
      <p:ext uri="{BB962C8B-B14F-4D97-AF65-F5344CB8AC3E}">
        <p14:creationId xmlns:p14="http://schemas.microsoft.com/office/powerpoint/2010/main" val="3416595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noEditPoints="1"/>
          </p:cNvSpPr>
          <p:nvPr>
            <p:ph type="sldImg"/>
          </p:nvPr>
        </p:nvSpPr>
        <p:spPr>
          <a:xfrm>
            <a:off x="217488" y="812800"/>
            <a:ext cx="7124700" cy="4008438"/>
          </a:xfrm>
        </p:spPr>
        <p:txBody>
          <a:bodyPr/>
          <a:lstStyle/>
          <a:p>
            <a:endParaRPr/>
          </a:p>
        </p:txBody>
      </p:sp>
      <p:sp>
        <p:nvSpPr>
          <p:cNvPr id="3" name="ノート プレースホルダー 2"/>
          <p:cNvSpPr>
            <a:spLocks noGrp="1" noEditPoints="1"/>
          </p:cNvSpPr>
          <p:nvPr>
            <p:ph type="body" idx="1"/>
          </p:nvPr>
        </p:nvSpPr>
        <p:spPr/>
        <p:txBody>
          <a:bodyPr/>
          <a:lstStyle/>
          <a:p>
            <a:endParaRPr kumimoji="1" lang="ja-JP" altLang="en-US"/>
          </a:p>
        </p:txBody>
      </p:sp>
      <p:sp>
        <p:nvSpPr>
          <p:cNvPr id="4" name="スライド番号プレースホルダー 3"/>
          <p:cNvSpPr>
            <a:spLocks noGrp="1" noEditPoints="1"/>
          </p:cNvSpPr>
          <p:nvPr>
            <p:ph type="sldNum" sz="quarter" idx="5"/>
          </p:nvPr>
        </p:nvSpPr>
        <p:spPr/>
        <p:txBody>
          <a:bodyPr/>
          <a:lstStyle/>
          <a:p>
            <a:fld id="{5737B726-A5C1-454E-8E0B-2C745EBFCD7A}" type="slidenum">
              <a:rPr kumimoji="1" lang="ja-JP" altLang="en-US" smtClean="0"/>
              <a:t>9</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27" name="PlaceHolder 2"/>
          <p:cNvSpPr>
            <a:spLocks noGrp="1" noEditPoints="1"/>
          </p:cNvSpPr>
          <p:nvPr>
            <p:ph type="body"/>
          </p:nvPr>
        </p:nvSpPr>
        <p:spPr>
          <a:xfrm>
            <a:off x="838080" y="1825560"/>
            <a:ext cx="105148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28" name="PlaceHolder 3"/>
          <p:cNvSpPr>
            <a:spLocks noGrp="1" noEditPoints="1"/>
          </p:cNvSpPr>
          <p:nvPr>
            <p:ph type="body"/>
          </p:nvPr>
        </p:nvSpPr>
        <p:spPr>
          <a:xfrm>
            <a:off x="838080" y="4098240"/>
            <a:ext cx="105148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30" name="PlaceHolder 2"/>
          <p:cNvSpPr>
            <a:spLocks noGrp="1" noEditPoints="1"/>
          </p:cNvSpPr>
          <p:nvPr>
            <p:ph type="body"/>
          </p:nvPr>
        </p:nvSpPr>
        <p:spPr>
          <a:xfrm>
            <a:off x="83808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31" name="PlaceHolder 3"/>
          <p:cNvSpPr>
            <a:spLocks noGrp="1" noEditPoints="1"/>
          </p:cNvSpPr>
          <p:nvPr>
            <p:ph type="body"/>
          </p:nvPr>
        </p:nvSpPr>
        <p:spPr>
          <a:xfrm>
            <a:off x="622620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32" name="PlaceHolder 4"/>
          <p:cNvSpPr>
            <a:spLocks noGrp="1" noEditPoints="1"/>
          </p:cNvSpPr>
          <p:nvPr>
            <p:ph type="body"/>
          </p:nvPr>
        </p:nvSpPr>
        <p:spPr>
          <a:xfrm>
            <a:off x="838080" y="409824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33" name="PlaceHolder 5"/>
          <p:cNvSpPr>
            <a:spLocks noGrp="1" noEditPoints="1"/>
          </p:cNvSpPr>
          <p:nvPr>
            <p:ph type="body"/>
          </p:nvPr>
        </p:nvSpPr>
        <p:spPr>
          <a:xfrm>
            <a:off x="6226200" y="409824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35" name="PlaceHolder 2"/>
          <p:cNvSpPr>
            <a:spLocks noGrp="1" noEditPoints="1"/>
          </p:cNvSpPr>
          <p:nvPr>
            <p:ph type="body"/>
          </p:nvPr>
        </p:nvSpPr>
        <p:spPr>
          <a:xfrm>
            <a:off x="838080" y="182556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36" name="PlaceHolder 3"/>
          <p:cNvSpPr>
            <a:spLocks noGrp="1" noEditPoints="1"/>
          </p:cNvSpPr>
          <p:nvPr>
            <p:ph type="body"/>
          </p:nvPr>
        </p:nvSpPr>
        <p:spPr>
          <a:xfrm>
            <a:off x="4393080" y="182556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37" name="PlaceHolder 4"/>
          <p:cNvSpPr>
            <a:spLocks noGrp="1" noEditPoints="1"/>
          </p:cNvSpPr>
          <p:nvPr>
            <p:ph type="body"/>
          </p:nvPr>
        </p:nvSpPr>
        <p:spPr>
          <a:xfrm>
            <a:off x="7948440" y="182556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38" name="PlaceHolder 5"/>
          <p:cNvSpPr>
            <a:spLocks noGrp="1" noEditPoints="1"/>
          </p:cNvSpPr>
          <p:nvPr>
            <p:ph type="body"/>
          </p:nvPr>
        </p:nvSpPr>
        <p:spPr>
          <a:xfrm>
            <a:off x="838080" y="409824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39" name="PlaceHolder 6"/>
          <p:cNvSpPr>
            <a:spLocks noGrp="1" noEditPoints="1"/>
          </p:cNvSpPr>
          <p:nvPr>
            <p:ph type="body"/>
          </p:nvPr>
        </p:nvSpPr>
        <p:spPr>
          <a:xfrm>
            <a:off x="4393080" y="409824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40" name="PlaceHolder 7"/>
          <p:cNvSpPr>
            <a:spLocks noGrp="1" noEditPoints="1"/>
          </p:cNvSpPr>
          <p:nvPr>
            <p:ph type="body"/>
          </p:nvPr>
        </p:nvSpPr>
        <p:spPr>
          <a:xfrm>
            <a:off x="7948440" y="409824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47" name="PlaceHolder 2"/>
          <p:cNvSpPr>
            <a:spLocks noGrp="1" noEditPoints="1"/>
          </p:cNvSpPr>
          <p:nvPr>
            <p:ph type="subTitle"/>
          </p:nvPr>
        </p:nvSpPr>
        <p:spPr>
          <a:xfrm>
            <a:off x="838080" y="1825560"/>
            <a:ext cx="10514880" cy="4350600"/>
          </a:xfrm>
          <a:prstGeom prst="rect">
            <a:avLst/>
          </a:prstGeom>
        </p:spPr>
        <p:txBody>
          <a:bodyPr lIns="0" tIns="0" rIns="0" bIns="0" anchor="ctr">
            <a:spAutoFit/>
          </a:bodyPr>
          <a:lstStyle/>
          <a:p>
            <a:pPr lvl="0" algn="ctr"/>
            <a:endParaRPr lang="en-US" sz="3200" b="0" strike="noStrike">
              <a:latin typeface="Arial" panose="020B0604020202020204" pitchFamily="34" charset="0"/>
            </a:endParaRPr>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49" name="PlaceHolder 2"/>
          <p:cNvSpPr>
            <a:spLocks noGrp="1" noEditPoints="1"/>
          </p:cNvSpPr>
          <p:nvPr>
            <p:ph type="body"/>
          </p:nvPr>
        </p:nvSpPr>
        <p:spPr>
          <a:xfrm>
            <a:off x="838080" y="1825560"/>
            <a:ext cx="105148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51" name="PlaceHolder 2"/>
          <p:cNvSpPr>
            <a:spLocks noGrp="1" noEditPoints="1"/>
          </p:cNvSpPr>
          <p:nvPr>
            <p:ph type="body"/>
          </p:nvPr>
        </p:nvSpPr>
        <p:spPr>
          <a:xfrm>
            <a:off x="838080" y="1825560"/>
            <a:ext cx="51310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52" name="PlaceHolder 3"/>
          <p:cNvSpPr>
            <a:spLocks noGrp="1" noEditPoints="1"/>
          </p:cNvSpPr>
          <p:nvPr>
            <p:ph type="body"/>
          </p:nvPr>
        </p:nvSpPr>
        <p:spPr>
          <a:xfrm>
            <a:off x="6226200" y="1825560"/>
            <a:ext cx="51310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noEditPoints="1"/>
          </p:cNvSpPr>
          <p:nvPr>
            <p:ph type="subTitle"/>
          </p:nvPr>
        </p:nvSpPr>
        <p:spPr>
          <a:xfrm>
            <a:off x="838080" y="365040"/>
            <a:ext cx="10514880" cy="6142320"/>
          </a:xfrm>
          <a:prstGeom prst="rect">
            <a:avLst/>
          </a:prstGeom>
        </p:spPr>
        <p:txBody>
          <a:bodyPr lIns="0" tIns="0" rIns="0" bIns="0" anchor="ctr">
            <a:spAutoFit/>
          </a:bodyPr>
          <a:lstStyle/>
          <a:p>
            <a:pPr lvl="0" algn="ctr"/>
            <a:endParaRPr lang="en-US" sz="3200" b="0" strike="noStrike">
              <a:latin typeface="Arial" panose="020B0604020202020204" pitchFamily="34" charset="0"/>
            </a:endParaRPr>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56" name="PlaceHolder 2"/>
          <p:cNvSpPr>
            <a:spLocks noGrp="1" noEditPoints="1"/>
          </p:cNvSpPr>
          <p:nvPr>
            <p:ph type="body"/>
          </p:nvPr>
        </p:nvSpPr>
        <p:spPr>
          <a:xfrm>
            <a:off x="83808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57" name="PlaceHolder 3"/>
          <p:cNvSpPr>
            <a:spLocks noGrp="1" noEditPoints="1"/>
          </p:cNvSpPr>
          <p:nvPr>
            <p:ph type="body"/>
          </p:nvPr>
        </p:nvSpPr>
        <p:spPr>
          <a:xfrm>
            <a:off x="6226200" y="1825560"/>
            <a:ext cx="51310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58" name="PlaceHolder 4"/>
          <p:cNvSpPr>
            <a:spLocks noGrp="1" noEditPoints="1"/>
          </p:cNvSpPr>
          <p:nvPr>
            <p:ph type="body"/>
          </p:nvPr>
        </p:nvSpPr>
        <p:spPr>
          <a:xfrm>
            <a:off x="838080" y="409824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6" name="PlaceHolder 2"/>
          <p:cNvSpPr>
            <a:spLocks noGrp="1" noEditPoints="1"/>
          </p:cNvSpPr>
          <p:nvPr>
            <p:ph type="subTitle"/>
          </p:nvPr>
        </p:nvSpPr>
        <p:spPr>
          <a:xfrm>
            <a:off x="838080" y="1825560"/>
            <a:ext cx="10514880" cy="4350600"/>
          </a:xfrm>
          <a:prstGeom prst="rect">
            <a:avLst/>
          </a:prstGeom>
        </p:spPr>
        <p:txBody>
          <a:bodyPr lIns="0" tIns="0" rIns="0" bIns="0" anchor="ctr">
            <a:spAutoFit/>
          </a:bodyPr>
          <a:lstStyle/>
          <a:p>
            <a:pPr lvl="0" algn="ctr"/>
            <a:endParaRPr lang="en-US" sz="3200" b="0" strike="noStrike">
              <a:latin typeface="Arial" panose="020B0604020202020204" pitchFamily="34" charset="0"/>
            </a:endParaRPr>
          </a:p>
        </p:txBody>
      </p:sp>
    </p:spTree>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60" name="PlaceHolder 2"/>
          <p:cNvSpPr>
            <a:spLocks noGrp="1" noEditPoints="1"/>
          </p:cNvSpPr>
          <p:nvPr>
            <p:ph type="body"/>
          </p:nvPr>
        </p:nvSpPr>
        <p:spPr>
          <a:xfrm>
            <a:off x="838080" y="1825560"/>
            <a:ext cx="51310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61" name="PlaceHolder 3"/>
          <p:cNvSpPr>
            <a:spLocks noGrp="1" noEditPoints="1"/>
          </p:cNvSpPr>
          <p:nvPr>
            <p:ph type="body"/>
          </p:nvPr>
        </p:nvSpPr>
        <p:spPr>
          <a:xfrm>
            <a:off x="622620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62" name="PlaceHolder 4"/>
          <p:cNvSpPr>
            <a:spLocks noGrp="1" noEditPoints="1"/>
          </p:cNvSpPr>
          <p:nvPr>
            <p:ph type="body"/>
          </p:nvPr>
        </p:nvSpPr>
        <p:spPr>
          <a:xfrm>
            <a:off x="6226200" y="409824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64" name="PlaceHolder 2"/>
          <p:cNvSpPr>
            <a:spLocks noGrp="1" noEditPoints="1"/>
          </p:cNvSpPr>
          <p:nvPr>
            <p:ph type="body"/>
          </p:nvPr>
        </p:nvSpPr>
        <p:spPr>
          <a:xfrm>
            <a:off x="83808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65" name="PlaceHolder 3"/>
          <p:cNvSpPr>
            <a:spLocks noGrp="1" noEditPoints="1"/>
          </p:cNvSpPr>
          <p:nvPr>
            <p:ph type="body"/>
          </p:nvPr>
        </p:nvSpPr>
        <p:spPr>
          <a:xfrm>
            <a:off x="622620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66" name="PlaceHolder 4"/>
          <p:cNvSpPr>
            <a:spLocks noGrp="1" noEditPoints="1"/>
          </p:cNvSpPr>
          <p:nvPr>
            <p:ph type="body"/>
          </p:nvPr>
        </p:nvSpPr>
        <p:spPr>
          <a:xfrm>
            <a:off x="838080" y="4098240"/>
            <a:ext cx="105148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68" name="PlaceHolder 2"/>
          <p:cNvSpPr>
            <a:spLocks noGrp="1" noEditPoints="1"/>
          </p:cNvSpPr>
          <p:nvPr>
            <p:ph type="body"/>
          </p:nvPr>
        </p:nvSpPr>
        <p:spPr>
          <a:xfrm>
            <a:off x="838080" y="1825560"/>
            <a:ext cx="105148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69" name="PlaceHolder 3"/>
          <p:cNvSpPr>
            <a:spLocks noGrp="1" noEditPoints="1"/>
          </p:cNvSpPr>
          <p:nvPr>
            <p:ph type="body"/>
          </p:nvPr>
        </p:nvSpPr>
        <p:spPr>
          <a:xfrm>
            <a:off x="838080" y="4098240"/>
            <a:ext cx="105148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71" name="PlaceHolder 2"/>
          <p:cNvSpPr>
            <a:spLocks noGrp="1" noEditPoints="1"/>
          </p:cNvSpPr>
          <p:nvPr>
            <p:ph type="body"/>
          </p:nvPr>
        </p:nvSpPr>
        <p:spPr>
          <a:xfrm>
            <a:off x="83808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72" name="PlaceHolder 3"/>
          <p:cNvSpPr>
            <a:spLocks noGrp="1" noEditPoints="1"/>
          </p:cNvSpPr>
          <p:nvPr>
            <p:ph type="body"/>
          </p:nvPr>
        </p:nvSpPr>
        <p:spPr>
          <a:xfrm>
            <a:off x="622620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73" name="PlaceHolder 4"/>
          <p:cNvSpPr>
            <a:spLocks noGrp="1" noEditPoints="1"/>
          </p:cNvSpPr>
          <p:nvPr>
            <p:ph type="body"/>
          </p:nvPr>
        </p:nvSpPr>
        <p:spPr>
          <a:xfrm>
            <a:off x="838080" y="409824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74" name="PlaceHolder 5"/>
          <p:cNvSpPr>
            <a:spLocks noGrp="1" noEditPoints="1"/>
          </p:cNvSpPr>
          <p:nvPr>
            <p:ph type="body"/>
          </p:nvPr>
        </p:nvSpPr>
        <p:spPr>
          <a:xfrm>
            <a:off x="6226200" y="409824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76" name="PlaceHolder 2"/>
          <p:cNvSpPr>
            <a:spLocks noGrp="1" noEditPoints="1"/>
          </p:cNvSpPr>
          <p:nvPr>
            <p:ph type="body"/>
          </p:nvPr>
        </p:nvSpPr>
        <p:spPr>
          <a:xfrm>
            <a:off x="838080" y="182556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77" name="PlaceHolder 3"/>
          <p:cNvSpPr>
            <a:spLocks noGrp="1" noEditPoints="1"/>
          </p:cNvSpPr>
          <p:nvPr>
            <p:ph type="body"/>
          </p:nvPr>
        </p:nvSpPr>
        <p:spPr>
          <a:xfrm>
            <a:off x="4393080" y="182556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78" name="PlaceHolder 4"/>
          <p:cNvSpPr>
            <a:spLocks noGrp="1" noEditPoints="1"/>
          </p:cNvSpPr>
          <p:nvPr>
            <p:ph type="body"/>
          </p:nvPr>
        </p:nvSpPr>
        <p:spPr>
          <a:xfrm>
            <a:off x="7948440" y="182556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79" name="PlaceHolder 5"/>
          <p:cNvSpPr>
            <a:spLocks noGrp="1" noEditPoints="1"/>
          </p:cNvSpPr>
          <p:nvPr>
            <p:ph type="body"/>
          </p:nvPr>
        </p:nvSpPr>
        <p:spPr>
          <a:xfrm>
            <a:off x="838080" y="409824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80" name="PlaceHolder 6"/>
          <p:cNvSpPr>
            <a:spLocks noGrp="1" noEditPoints="1"/>
          </p:cNvSpPr>
          <p:nvPr>
            <p:ph type="body"/>
          </p:nvPr>
        </p:nvSpPr>
        <p:spPr>
          <a:xfrm>
            <a:off x="4393080" y="409824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81" name="PlaceHolder 7"/>
          <p:cNvSpPr>
            <a:spLocks noGrp="1" noEditPoints="1"/>
          </p:cNvSpPr>
          <p:nvPr>
            <p:ph type="body"/>
          </p:nvPr>
        </p:nvSpPr>
        <p:spPr>
          <a:xfrm>
            <a:off x="7948440" y="4098240"/>
            <a:ext cx="338544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3F152C8F-77F2-4428-BC4F-AE9E7B678A4B}" type="datetime1">
              <a:rPr kumimoji="1" lang="ja-JP" altLang="en-US" smtClean="0"/>
              <a:t>2026/6/12</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6</a:t>
            </a:r>
            <a:endParaRPr kumimoji="1" lang="ja-JP" altLang="en-US"/>
          </a:p>
        </p:txBody>
      </p:sp>
      <p:sp>
        <p:nvSpPr>
          <p:cNvPr id="5" name="スライド番号プレースホルダー 4"/>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
        <p:nvSpPr>
          <p:cNvPr id="6" name="タイトル 1"/>
          <p:cNvSpPr>
            <a:spLocks noGrp="1"/>
          </p:cNvSpPr>
          <p:nvPr>
            <p:ph type="title"/>
          </p:nvPr>
        </p:nvSpPr>
        <p:spPr>
          <a:xfrm>
            <a:off x="246735" y="253275"/>
            <a:ext cx="11699080" cy="332399"/>
          </a:xfrm>
        </p:spPr>
        <p:txBody>
          <a:bodyPr wrap="square">
            <a:spAutoFit/>
          </a:bodyPr>
          <a:lstStyle>
            <a:lvl1pPr algn="l">
              <a:defRPr lang="ja-JP" altLang="en-US" sz="2400"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247131" y="6309322"/>
            <a:ext cx="11565196" cy="145424"/>
          </a:xfrm>
          <a:noFill/>
        </p:spPr>
        <p:txBody>
          <a:bodyPr wrap="squar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47133" y="3104966"/>
            <a:ext cx="1853071" cy="276999"/>
          </a:xfrm>
          <a:noFill/>
        </p:spPr>
        <p:txBody>
          <a:bodyPr wrap="none" lIns="0" tIns="0" rIns="0" bIns="0">
            <a:spAutoFit/>
          </a:bodyPr>
          <a:lstStyle>
            <a:lvl1pPr marL="0" indent="0">
              <a:spcBef>
                <a:spcPts val="0"/>
              </a:spcBef>
              <a:spcAft>
                <a:spcPts val="0"/>
              </a:spcAft>
              <a:buNone/>
              <a:defRPr sz="20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46735" y="3769295"/>
            <a:ext cx="1298432" cy="193899"/>
          </a:xfrm>
          <a:noFill/>
        </p:spPr>
        <p:txBody>
          <a:bodyPr wrap="none" lIns="0" tIns="0" rIns="0" bIns="0">
            <a:spAutoFit/>
          </a:bodyPr>
          <a:lstStyle>
            <a:lvl1pPr marL="0" indent="0">
              <a:spcBef>
                <a:spcPts val="0"/>
              </a:spcBef>
              <a:spcAft>
                <a:spcPts val="0"/>
              </a:spcAft>
              <a:buNone/>
              <a:defRPr sz="14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46735" y="4365106"/>
            <a:ext cx="1102866" cy="145424"/>
          </a:xfrm>
          <a:noFill/>
        </p:spPr>
        <p:txBody>
          <a:bodyPr wrap="non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246186" y="764704"/>
            <a:ext cx="11699631" cy="495108"/>
          </a:xfrm>
          <a:solidFill>
            <a:srgbClr val="0098D0">
              <a:alpha val="40000"/>
            </a:srgbClr>
          </a:solidFill>
          <a:ln>
            <a:noFill/>
          </a:ln>
        </p:spPr>
        <p:txBody>
          <a:bodyPr vert="horz" wrap="square" lIns="216000" tIns="108000" rIns="216000" bIns="108000" rtlCol="0" anchor="t" anchorCtr="0">
            <a:spAutoFit/>
          </a:bodyPr>
          <a:lstStyle>
            <a:lvl1pPr>
              <a:defRPr lang="ja-JP" altLang="en-US" sz="2000" dirty="0">
                <a:latin typeface="Meiryo UI" panose="020B0604030504040204" pitchFamily="50" charset="-128"/>
                <a:ea typeface="Meiryo UI" panose="020B0604030504040204" pitchFamily="50" charset="-128"/>
                <a:cs typeface="Meiryo UI" panose="020B0604030504040204" pitchFamily="50" charset="-128"/>
              </a:defRPr>
            </a:lvl1pPr>
          </a:lstStyle>
          <a:p>
            <a:pPr marL="257175" lvl="0" indent="-257175">
              <a:spcBef>
                <a:spcPts val="600"/>
              </a:spcBef>
              <a:spcAft>
                <a:spcPts val="600"/>
              </a:spcAft>
              <a:buClr>
                <a:srgbClr val="002060"/>
              </a:buClr>
              <a:buFont typeface="Wingdings" panose="05000000000000000000" pitchFamily="2" charset="2"/>
              <a:buChar char="l"/>
            </a:pPr>
            <a:r>
              <a:rPr kumimoji="1" lang="ja-JP" altLang="en-US"/>
              <a:t>マスター テキストの書式設定</a:t>
            </a:r>
          </a:p>
        </p:txBody>
      </p:sp>
    </p:spTree>
    <p:extLst>
      <p:ext uri="{BB962C8B-B14F-4D97-AF65-F5344CB8AC3E}">
        <p14:creationId xmlns:p14="http://schemas.microsoft.com/office/powerpoint/2010/main" val="3925803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BBC7498-F355-402B-AE59-B2AD32D63E3B}"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6</a:t>
            </a:r>
            <a:endParaRPr kumimoji="1" lang="ja-JP" altLang="en-US"/>
          </a:p>
        </p:txBody>
      </p:sp>
      <p:sp>
        <p:nvSpPr>
          <p:cNvPr id="6" name="スライド番号プレースホルダー 5"/>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28373498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BFACAB9-3259-43A0-AE15-193B4242CC34}"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6</a:t>
            </a:r>
            <a:endParaRPr kumimoji="1" lang="ja-JP" altLang="en-US"/>
          </a:p>
        </p:txBody>
      </p:sp>
      <p:sp>
        <p:nvSpPr>
          <p:cNvPr id="6" name="スライド番号プレースホルダー 5"/>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41716745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A0C83B18-EEB2-4DA5-9A2C-E9ED44609B41}"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6</a:t>
            </a:r>
            <a:endParaRPr kumimoji="1" lang="ja-JP" altLang="en-US"/>
          </a:p>
        </p:txBody>
      </p:sp>
      <p:sp>
        <p:nvSpPr>
          <p:cNvPr id="6" name="スライド番号プレースホルダー 5"/>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31709387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A8BA0FFF-3D58-4368-8456-B7D5EB33855B}"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6</a:t>
            </a:r>
            <a:endParaRPr kumimoji="1" lang="ja-JP" altLang="en-US"/>
          </a:p>
        </p:txBody>
      </p:sp>
      <p:sp>
        <p:nvSpPr>
          <p:cNvPr id="7" name="スライド番号プレースホルダー 6"/>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1546516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8" name="PlaceHolder 2"/>
          <p:cNvSpPr>
            <a:spLocks noGrp="1" noEditPoints="1"/>
          </p:cNvSpPr>
          <p:nvPr>
            <p:ph type="body"/>
          </p:nvPr>
        </p:nvSpPr>
        <p:spPr>
          <a:xfrm>
            <a:off x="838080" y="1825560"/>
            <a:ext cx="105148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F7564DD-E617-45E1-AC3E-DA27DB1CB56C}" type="datetime1">
              <a:rPr kumimoji="1" lang="ja-JP" altLang="en-US" smtClean="0"/>
              <a:t>2026/6/12</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6</a:t>
            </a:r>
            <a:endParaRPr kumimoji="1" lang="ja-JP" altLang="en-US"/>
          </a:p>
        </p:txBody>
      </p:sp>
      <p:sp>
        <p:nvSpPr>
          <p:cNvPr id="9" name="スライド番号プレースホルダー 8"/>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18388037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0033C96-5122-4C4E-8989-386E0360B11A}" type="datetime1">
              <a:rPr kumimoji="1" lang="ja-JP" altLang="en-US" smtClean="0"/>
              <a:t>2026/6/12</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6</a:t>
            </a:r>
            <a:endParaRPr kumimoji="1" lang="ja-JP" altLang="en-US"/>
          </a:p>
        </p:txBody>
      </p:sp>
      <p:sp>
        <p:nvSpPr>
          <p:cNvPr id="5" name="スライド番号プレースホルダー 4"/>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53734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8A319A-037A-4489-9784-0DA22E73C865}" type="datetime1">
              <a:rPr kumimoji="1" lang="ja-JP" altLang="en-US" smtClean="0"/>
              <a:t>2026/6/12</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6</a:t>
            </a:r>
            <a:endParaRPr kumimoji="1" lang="ja-JP" altLang="en-US"/>
          </a:p>
        </p:txBody>
      </p:sp>
      <p:sp>
        <p:nvSpPr>
          <p:cNvPr id="4" name="スライド番号プレースホルダー 3"/>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346125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3341C2-9A35-4B81-A7C0-57DF3C923C62}"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6</a:t>
            </a:r>
            <a:endParaRPr kumimoji="1" lang="ja-JP" altLang="en-US"/>
          </a:p>
        </p:txBody>
      </p:sp>
      <p:sp>
        <p:nvSpPr>
          <p:cNvPr id="7" name="スライド番号プレースホルダー 6"/>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32245815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0F39FC8-8669-4371-AC53-991DE2B4C140}" type="datetime1">
              <a:rPr kumimoji="1" lang="ja-JP" altLang="en-US" smtClean="0"/>
              <a:t>2026/6/12</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6</a:t>
            </a:r>
            <a:endParaRPr kumimoji="1" lang="ja-JP" altLang="en-US"/>
          </a:p>
        </p:txBody>
      </p:sp>
      <p:sp>
        <p:nvSpPr>
          <p:cNvPr id="7" name="スライド番号プレースホルダー 6"/>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26069780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63591B-317A-425E-AAFF-CF96321D99B0}"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6</a:t>
            </a:r>
            <a:endParaRPr kumimoji="1" lang="ja-JP" altLang="en-US"/>
          </a:p>
        </p:txBody>
      </p:sp>
      <p:sp>
        <p:nvSpPr>
          <p:cNvPr id="6" name="スライド番号プレースホルダー 5"/>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15312330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21A396-3E3E-4FAF-BE37-31305E87360A}" type="datetime1">
              <a:rPr kumimoji="1" lang="ja-JP" altLang="en-US" smtClean="0"/>
              <a:t>2026/6/12</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6</a:t>
            </a:r>
            <a:endParaRPr kumimoji="1" lang="ja-JP" altLang="en-US"/>
          </a:p>
        </p:txBody>
      </p:sp>
      <p:sp>
        <p:nvSpPr>
          <p:cNvPr id="6" name="スライド番号プレースホルダー 5"/>
          <p:cNvSpPr>
            <a:spLocks noGrp="1"/>
          </p:cNvSpPr>
          <p:nvPr>
            <p:ph type="sldNum" sz="quarter" idx="12"/>
          </p:nvPr>
        </p:nvSpPr>
        <p:spPr/>
        <p:txBody>
          <a:body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18757794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3F152C8F-77F2-4428-BC4F-AE9E7B678A4B}" type="datetime1">
              <a:rPr kumimoji="1" lang="ja-JP" altLang="en-US" smtClean="0"/>
              <a:t>2026/6/12</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6</a:t>
            </a:r>
            <a:endParaRPr kumimoji="1" lang="ja-JP" altLang="en-US"/>
          </a:p>
        </p:txBody>
      </p:sp>
      <p:sp>
        <p:nvSpPr>
          <p:cNvPr id="5" name="スライド番号プレースホルダー 4"/>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
        <p:nvSpPr>
          <p:cNvPr id="6" name="タイトル 1"/>
          <p:cNvSpPr>
            <a:spLocks noGrp="1"/>
          </p:cNvSpPr>
          <p:nvPr>
            <p:ph type="title"/>
          </p:nvPr>
        </p:nvSpPr>
        <p:spPr>
          <a:xfrm>
            <a:off x="246735" y="188642"/>
            <a:ext cx="11699080" cy="461665"/>
          </a:xfrm>
        </p:spPr>
        <p:txBody>
          <a:bodyPr wrap="square">
            <a:spAutoFit/>
          </a:bodyPr>
          <a:lstStyle>
            <a:lvl1pPr algn="l">
              <a:defRPr lang="ja-JP" altLang="en-US" sz="2400"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247131" y="6309322"/>
            <a:ext cx="11565196" cy="161583"/>
          </a:xfrm>
          <a:noFill/>
        </p:spPr>
        <p:txBody>
          <a:bodyPr wrap="squar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47133" y="3104966"/>
            <a:ext cx="1853071" cy="307777"/>
          </a:xfrm>
          <a:noFill/>
        </p:spPr>
        <p:txBody>
          <a:bodyPr wrap="none" lIns="0" tIns="0" rIns="0" bIns="0">
            <a:spAutoFit/>
          </a:bodyPr>
          <a:lstStyle>
            <a:lvl1pPr marL="0" indent="0">
              <a:spcBef>
                <a:spcPts val="0"/>
              </a:spcBef>
              <a:spcAft>
                <a:spcPts val="0"/>
              </a:spcAft>
              <a:buNone/>
              <a:defRPr sz="20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46735" y="3769295"/>
            <a:ext cx="1298432" cy="215444"/>
          </a:xfrm>
          <a:noFill/>
        </p:spPr>
        <p:txBody>
          <a:bodyPr wrap="none" lIns="0" tIns="0" rIns="0" bIns="0">
            <a:spAutoFit/>
          </a:bodyPr>
          <a:lstStyle>
            <a:lvl1pPr marL="0" indent="0">
              <a:spcBef>
                <a:spcPts val="0"/>
              </a:spcBef>
              <a:spcAft>
                <a:spcPts val="0"/>
              </a:spcAft>
              <a:buNone/>
              <a:defRPr sz="140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46735" y="4365106"/>
            <a:ext cx="1102866" cy="161583"/>
          </a:xfrm>
          <a:noFill/>
        </p:spPr>
        <p:txBody>
          <a:bodyPr wrap="none" lIns="0" tIns="0" rIns="0" bIns="0">
            <a:spAutoFit/>
          </a:bodyPr>
          <a:lstStyle>
            <a:lvl1pPr marL="0" indent="0">
              <a:spcBef>
                <a:spcPts val="0"/>
              </a:spcBef>
              <a:spcAft>
                <a:spcPts val="0"/>
              </a:spcAft>
              <a:buNone/>
              <a:defRPr sz="1050">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246186" y="764704"/>
            <a:ext cx="11699631" cy="525886"/>
          </a:xfrm>
          <a:solidFill>
            <a:srgbClr val="0098D0">
              <a:alpha val="40000"/>
            </a:srgbClr>
          </a:solidFill>
          <a:ln>
            <a:noFill/>
          </a:ln>
        </p:spPr>
        <p:txBody>
          <a:bodyPr vert="horz" wrap="square" lIns="216000" tIns="108000" rIns="216000" bIns="108000" rtlCol="0" anchor="t" anchorCtr="0">
            <a:spAutoFit/>
          </a:bodyPr>
          <a:lstStyle>
            <a:lvl1pPr>
              <a:defRPr lang="ja-JP" altLang="en-US" sz="2000" dirty="0">
                <a:latin typeface="Meiryo UI" panose="020B0604030504040204" pitchFamily="50" charset="-128"/>
                <a:ea typeface="Meiryo UI" panose="020B0604030504040204" pitchFamily="50" charset="-128"/>
                <a:cs typeface="Meiryo UI" panose="020B0604030504040204" pitchFamily="50" charset="-128"/>
              </a:defRPr>
            </a:lvl1pPr>
          </a:lstStyle>
          <a:p>
            <a:pPr marL="257175" lvl="0" indent="-257175">
              <a:spcBef>
                <a:spcPts val="600"/>
              </a:spcBef>
              <a:spcAft>
                <a:spcPts val="600"/>
              </a:spcAft>
              <a:buClr>
                <a:srgbClr val="002060"/>
              </a:buClr>
              <a:buFont typeface="Wingdings" panose="05000000000000000000" pitchFamily="2" charset="2"/>
              <a:buChar char="l"/>
            </a:pPr>
            <a:r>
              <a:rPr kumimoji="1" lang="ja-JP" altLang="en-US"/>
              <a:t>マスター テキストの書式設定</a:t>
            </a:r>
          </a:p>
        </p:txBody>
      </p:sp>
    </p:spTree>
    <p:extLst>
      <p:ext uri="{BB962C8B-B14F-4D97-AF65-F5344CB8AC3E}">
        <p14:creationId xmlns:p14="http://schemas.microsoft.com/office/powerpoint/2010/main" val="24433762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35F642B-888C-4CAF-B871-8B246E605CCB}"/>
              </a:ext>
            </a:extLst>
          </p:cNvPr>
          <p:cNvSpPr>
            <a:spLocks noGrp="1"/>
          </p:cNvSpPr>
          <p:nvPr>
            <p:ph type="sldNum" sz="quarter" idx="10"/>
          </p:nvPr>
        </p:nvSpPr>
        <p:spPr/>
        <p:txBody>
          <a:bodyPr/>
          <a:lstStyle/>
          <a:p>
            <a:fld id="{9FB9FBB1-FD5B-41A6-B84B-A229A6B4BB39}" type="slidenum">
              <a:rPr lang="en-US" altLang="ja-JP" smtClean="0"/>
              <a:pPr/>
              <a:t>‹#›</a:t>
            </a:fld>
            <a:endParaRPr lang="en-US"/>
          </a:p>
        </p:txBody>
      </p:sp>
      <p:sp>
        <p:nvSpPr>
          <p:cNvPr id="5" name="テキスト プレースホルダー 4">
            <a:extLst>
              <a:ext uri="{FF2B5EF4-FFF2-40B4-BE49-F238E27FC236}">
                <a16:creationId xmlns:a16="http://schemas.microsoft.com/office/drawing/2014/main" id="{150BF9E0-350D-4920-B75F-CF9172CA34A5}"/>
              </a:ext>
            </a:extLst>
          </p:cNvPr>
          <p:cNvSpPr>
            <a:spLocks noGrp="1"/>
          </p:cNvSpPr>
          <p:nvPr>
            <p:ph type="body" sz="quarter" idx="11" hasCustomPrompt="1"/>
          </p:nvPr>
        </p:nvSpPr>
        <p:spPr>
          <a:xfrm>
            <a:off x="658068" y="1153988"/>
            <a:ext cx="10875867" cy="5084863"/>
          </a:xfrm>
        </p:spPr>
        <p:txBody>
          <a:bodyPr/>
          <a:lstStyle>
            <a:lvl1pPr>
              <a:defRPr/>
            </a:lvl1pPr>
            <a:lvl2pPr>
              <a:defRPr/>
            </a:lvl2pPr>
            <a:lvl3pPr>
              <a:defRPr/>
            </a:lvl3pPr>
            <a:lvl4pPr>
              <a:defRPr/>
            </a:lvl4pPr>
            <a:lvl5pPr>
              <a:defRPr/>
            </a:lvl5pPr>
          </a:lstStyle>
          <a:p>
            <a:pPr lvl="0"/>
            <a:r>
              <a:rPr kumimoji="1" lang="ja-JP" altLang="en-US"/>
              <a:t>マスター テキストの書式設定 </a:t>
            </a:r>
            <a:r>
              <a:rPr kumimoji="1" lang="en-US" altLang="ja-JP"/>
              <a:t>16pt</a:t>
            </a:r>
            <a:endParaRPr kumimoji="1" lang="ja-JP" altLang="en-US"/>
          </a:p>
          <a:p>
            <a:pPr lvl="1"/>
            <a:r>
              <a:rPr kumimoji="1" lang="ja-JP" altLang="en-US"/>
              <a:t>第 </a:t>
            </a:r>
            <a:r>
              <a:rPr kumimoji="1" lang="en-US" altLang="ja-JP"/>
              <a:t>2 </a:t>
            </a:r>
            <a:r>
              <a:rPr kumimoji="1" lang="ja-JP" altLang="en-US"/>
              <a:t>レベル </a:t>
            </a:r>
            <a:r>
              <a:rPr kumimoji="1" lang="en-US" altLang="ja-JP"/>
              <a:t>14pt</a:t>
            </a:r>
            <a:endParaRPr kumimoji="1" lang="ja-JP" altLang="en-US"/>
          </a:p>
          <a:p>
            <a:pPr lvl="2"/>
            <a:r>
              <a:rPr kumimoji="1" lang="ja-JP" altLang="en-US"/>
              <a:t>第 </a:t>
            </a:r>
            <a:r>
              <a:rPr kumimoji="1" lang="en-US" altLang="ja-JP"/>
              <a:t>3 </a:t>
            </a:r>
            <a:r>
              <a:rPr kumimoji="1" lang="ja-JP" altLang="en-US"/>
              <a:t>レベル </a:t>
            </a:r>
            <a:r>
              <a:rPr kumimoji="1" lang="en-US" altLang="ja-JP"/>
              <a:t>12pt</a:t>
            </a:r>
            <a:endParaRPr kumimoji="1" lang="ja-JP" altLang="en-US"/>
          </a:p>
          <a:p>
            <a:pPr lvl="3"/>
            <a:r>
              <a:rPr kumimoji="1" lang="ja-JP" altLang="en-US"/>
              <a:t>第 </a:t>
            </a:r>
            <a:r>
              <a:rPr kumimoji="1" lang="en-US" altLang="ja-JP"/>
              <a:t>4 </a:t>
            </a:r>
            <a:r>
              <a:rPr kumimoji="1" lang="ja-JP" altLang="en-US"/>
              <a:t>レベル </a:t>
            </a:r>
            <a:r>
              <a:rPr kumimoji="1" lang="en-US" altLang="ja-JP"/>
              <a:t>12pt</a:t>
            </a:r>
            <a:endParaRPr kumimoji="1" lang="ja-JP" altLang="en-US"/>
          </a:p>
          <a:p>
            <a:pPr lvl="4"/>
            <a:r>
              <a:rPr kumimoji="1" lang="ja-JP" altLang="en-US"/>
              <a:t>第 </a:t>
            </a:r>
            <a:r>
              <a:rPr kumimoji="1" lang="en-US" altLang="ja-JP"/>
              <a:t>5 </a:t>
            </a:r>
            <a:r>
              <a:rPr kumimoji="1" lang="ja-JP" altLang="en-US"/>
              <a:t>レベル </a:t>
            </a:r>
            <a:r>
              <a:rPr kumimoji="1" lang="en-US" altLang="ja-JP"/>
              <a:t>12pt</a:t>
            </a:r>
            <a:endParaRPr kumimoji="1" lang="ja-JP" altLang="en-US"/>
          </a:p>
        </p:txBody>
      </p:sp>
      <p:sp>
        <p:nvSpPr>
          <p:cNvPr id="4" name="タイトル 3">
            <a:extLst>
              <a:ext uri="{FF2B5EF4-FFF2-40B4-BE49-F238E27FC236}">
                <a16:creationId xmlns:a16="http://schemas.microsoft.com/office/drawing/2014/main" id="{76DDD061-7C92-4362-B515-ADA50FF9D122}"/>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1813752635"/>
      </p:ext>
    </p:extLst>
  </p:cSld>
  <p:clrMapOvr>
    <a:masterClrMapping/>
  </p:clrMapOvr>
  <p:extLst>
    <p:ext uri="{DCECCB84-F9BA-43D5-87BE-67443E8EF086}">
      <p15:sldGuideLst xmlns:p15="http://schemas.microsoft.com/office/powerpoint/2012/main">
        <p15:guide id="1" pos="6350">
          <p15:clr>
            <a:srgbClr val="FBAE40"/>
          </p15:clr>
        </p15:guide>
        <p15:guide id="2" pos="362">
          <p15:clr>
            <a:srgbClr val="FBAE40"/>
          </p15:clr>
        </p15:guide>
        <p15:guide id="3" orient="horz" pos="782">
          <p15:clr>
            <a:srgbClr val="FBAE40"/>
          </p15:clr>
        </p15:guide>
        <p15:guide id="4" orient="horz" pos="2506">
          <p15:clr>
            <a:srgbClr val="FBAE40"/>
          </p15:clr>
        </p15:guide>
        <p15:guide id="5" orient="horz" pos="423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8CD61159-F35D-496D-BDF6-FF9294B69456}" type="datetime1">
              <a:rPr kumimoji="1" lang="ja-JP" altLang="en-US" smtClean="0"/>
              <a:t>2026/6/12</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6</a:t>
            </a:r>
            <a:endParaRPr kumimoji="1" lang="ja-JP" altLang="en-US"/>
          </a:p>
        </p:txBody>
      </p:sp>
      <p:sp>
        <p:nvSpPr>
          <p:cNvPr id="5" name="スライド番号プレースホルダー 4"/>
          <p:cNvSpPr>
            <a:spLocks noGrp="1"/>
          </p:cNvSpPr>
          <p:nvPr>
            <p:ph type="sldNum" sz="quarter" idx="12"/>
          </p:nvPr>
        </p:nvSpPr>
        <p:spPr/>
        <p:txBody>
          <a:bodyPr/>
          <a:lstStyle/>
          <a:p>
            <a:fld id="{D9550142-B990-490A-A107-ED7302A7FD52}" type="slidenum">
              <a:rPr kumimoji="1" lang="ja-JP" altLang="en-US" smtClean="0"/>
              <a:t>‹#›</a:t>
            </a:fld>
            <a:endParaRPr kumimoji="1" lang="ja-JP" altLang="en-US"/>
          </a:p>
        </p:txBody>
      </p:sp>
      <p:sp>
        <p:nvSpPr>
          <p:cNvPr id="6" name="タイトル 1"/>
          <p:cNvSpPr>
            <a:spLocks noGrp="1"/>
          </p:cNvSpPr>
          <p:nvPr>
            <p:ph type="title"/>
          </p:nvPr>
        </p:nvSpPr>
        <p:spPr>
          <a:xfrm>
            <a:off x="246735" y="249043"/>
            <a:ext cx="11699080" cy="340863"/>
          </a:xfrm>
        </p:spPr>
        <p:txBody>
          <a:bodyPr wrap="square">
            <a:spAutoFit/>
          </a:bodyPr>
          <a:lstStyle>
            <a:lvl1pPr algn="l">
              <a:defRPr lang="ja-JP" altLang="en-US" sz="2215"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247131" y="6309322"/>
            <a:ext cx="11565196" cy="147797"/>
          </a:xfrm>
          <a:noFill/>
        </p:spPr>
        <p:txBody>
          <a:bodyPr wrap="square" lIns="0" tIns="0" rIns="0" bIns="0">
            <a:spAutoFit/>
          </a:bodyPr>
          <a:lstStyle>
            <a:lvl1pPr marL="0" indent="0">
              <a:spcBef>
                <a:spcPts val="0"/>
              </a:spcBef>
              <a:spcAft>
                <a:spcPts val="0"/>
              </a:spcAft>
              <a:buNone/>
              <a:defRPr sz="969">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47133" y="3104966"/>
            <a:ext cx="1715213" cy="281295"/>
          </a:xfrm>
          <a:noFill/>
        </p:spPr>
        <p:txBody>
          <a:bodyPr wrap="none" lIns="0" tIns="0" rIns="0" bIns="0">
            <a:spAutoFit/>
          </a:bodyPr>
          <a:lstStyle>
            <a:lvl1pPr marL="0" indent="0">
              <a:spcBef>
                <a:spcPts val="0"/>
              </a:spcBef>
              <a:spcAft>
                <a:spcPts val="0"/>
              </a:spcAft>
              <a:buNone/>
              <a:defRPr sz="1846">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46735" y="3769295"/>
            <a:ext cx="1194238" cy="196977"/>
          </a:xfrm>
          <a:noFill/>
        </p:spPr>
        <p:txBody>
          <a:bodyPr wrap="none" lIns="0" tIns="0" rIns="0" bIns="0">
            <a:spAutoFit/>
          </a:bodyPr>
          <a:lstStyle>
            <a:lvl1pPr marL="0" indent="0">
              <a:spcBef>
                <a:spcPts val="0"/>
              </a:spcBef>
              <a:spcAft>
                <a:spcPts val="0"/>
              </a:spcAft>
              <a:buNone/>
              <a:defRPr sz="1292">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46735" y="4365106"/>
            <a:ext cx="1021113" cy="147797"/>
          </a:xfrm>
          <a:noFill/>
        </p:spPr>
        <p:txBody>
          <a:bodyPr wrap="none" lIns="0" tIns="0" rIns="0" bIns="0">
            <a:spAutoFit/>
          </a:bodyPr>
          <a:lstStyle>
            <a:lvl1pPr marL="0" indent="0">
              <a:spcBef>
                <a:spcPts val="0"/>
              </a:spcBef>
              <a:spcAft>
                <a:spcPts val="0"/>
              </a:spcAft>
              <a:buNone/>
              <a:defRPr sz="969">
                <a:latin typeface="Meiryo UI" panose="020B0604030504040204" pitchFamily="50" charset="-128"/>
                <a:ea typeface="Meiryo UI" panose="020B0604030504040204" pitchFamily="50" charset="-128"/>
                <a:cs typeface="Meiryo UI" panose="020B060403050404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246186" y="764706"/>
            <a:ext cx="11699631" cy="499405"/>
          </a:xfrm>
          <a:solidFill>
            <a:srgbClr val="0098D0">
              <a:alpha val="40000"/>
            </a:srgbClr>
          </a:solidFill>
          <a:ln>
            <a:noFill/>
          </a:ln>
        </p:spPr>
        <p:txBody>
          <a:bodyPr vert="horz" wrap="square" lIns="216000" tIns="108000" rIns="216000" bIns="108000" rtlCol="0" anchor="t" anchorCtr="0">
            <a:spAutoFit/>
          </a:bodyPr>
          <a:lstStyle>
            <a:lvl1pPr>
              <a:defRPr lang="ja-JP" altLang="en-US" sz="1846" dirty="0">
                <a:latin typeface="Meiryo UI" panose="020B0604030504040204" pitchFamily="50" charset="-128"/>
                <a:ea typeface="Meiryo UI" panose="020B0604030504040204" pitchFamily="50" charset="-128"/>
                <a:cs typeface="Meiryo UI" panose="020B0604030504040204" pitchFamily="50" charset="-128"/>
              </a:defRPr>
            </a:lvl1pPr>
          </a:lstStyle>
          <a:p>
            <a:pPr marL="237398" lvl="0" indent="-237398">
              <a:spcBef>
                <a:spcPts val="554"/>
              </a:spcBef>
              <a:spcAft>
                <a:spcPts val="554"/>
              </a:spcAft>
              <a:buClr>
                <a:srgbClr val="002060"/>
              </a:buClr>
              <a:buFont typeface="Wingdings" panose="05000000000000000000" pitchFamily="2" charset="2"/>
              <a:buChar char="l"/>
            </a:pPr>
            <a:r>
              <a:rPr kumimoji="1" lang="ja-JP" altLang="en-US"/>
              <a:t>マスター テキストの書式設定</a:t>
            </a:r>
          </a:p>
        </p:txBody>
      </p:sp>
    </p:spTree>
    <p:extLst>
      <p:ext uri="{BB962C8B-B14F-4D97-AF65-F5344CB8AC3E}">
        <p14:creationId xmlns:p14="http://schemas.microsoft.com/office/powerpoint/2010/main" val="20727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10" name="PlaceHolder 2"/>
          <p:cNvSpPr>
            <a:spLocks noGrp="1" noEditPoints="1"/>
          </p:cNvSpPr>
          <p:nvPr>
            <p:ph type="body"/>
          </p:nvPr>
        </p:nvSpPr>
        <p:spPr>
          <a:xfrm>
            <a:off x="838080" y="1825560"/>
            <a:ext cx="51310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11" name="PlaceHolder 3"/>
          <p:cNvSpPr>
            <a:spLocks noGrp="1" noEditPoints="1"/>
          </p:cNvSpPr>
          <p:nvPr>
            <p:ph type="body"/>
          </p:nvPr>
        </p:nvSpPr>
        <p:spPr>
          <a:xfrm>
            <a:off x="6226200" y="1825560"/>
            <a:ext cx="51310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noEditPoints="1"/>
          </p:cNvSpPr>
          <p:nvPr>
            <p:ph type="subTitle"/>
          </p:nvPr>
        </p:nvSpPr>
        <p:spPr>
          <a:xfrm>
            <a:off x="838080" y="365040"/>
            <a:ext cx="10514880" cy="6142320"/>
          </a:xfrm>
          <a:prstGeom prst="rect">
            <a:avLst/>
          </a:prstGeom>
        </p:spPr>
        <p:txBody>
          <a:bodyPr lIns="0" tIns="0" rIns="0" bIns="0" anchor="ctr">
            <a:spAutoFit/>
          </a:bodyPr>
          <a:lstStyle/>
          <a:p>
            <a:pPr lvl="0" algn="ctr"/>
            <a:endParaRPr lang="en-US" sz="3200" b="0" strike="noStrike">
              <a:latin typeface="Arial" panose="020B0604020202020204" pitchFamily="34" charset="0"/>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15" name="PlaceHolder 2"/>
          <p:cNvSpPr>
            <a:spLocks noGrp="1" noEditPoints="1"/>
          </p:cNvSpPr>
          <p:nvPr>
            <p:ph type="body"/>
          </p:nvPr>
        </p:nvSpPr>
        <p:spPr>
          <a:xfrm>
            <a:off x="83808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16" name="PlaceHolder 3"/>
          <p:cNvSpPr>
            <a:spLocks noGrp="1" noEditPoints="1"/>
          </p:cNvSpPr>
          <p:nvPr>
            <p:ph type="body"/>
          </p:nvPr>
        </p:nvSpPr>
        <p:spPr>
          <a:xfrm>
            <a:off x="6226200" y="1825560"/>
            <a:ext cx="51310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17" name="PlaceHolder 4"/>
          <p:cNvSpPr>
            <a:spLocks noGrp="1" noEditPoints="1"/>
          </p:cNvSpPr>
          <p:nvPr>
            <p:ph type="body"/>
          </p:nvPr>
        </p:nvSpPr>
        <p:spPr>
          <a:xfrm>
            <a:off x="838080" y="409824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19" name="PlaceHolder 2"/>
          <p:cNvSpPr>
            <a:spLocks noGrp="1" noEditPoints="1"/>
          </p:cNvSpPr>
          <p:nvPr>
            <p:ph type="body"/>
          </p:nvPr>
        </p:nvSpPr>
        <p:spPr>
          <a:xfrm>
            <a:off x="838080" y="1825560"/>
            <a:ext cx="5131080" cy="435060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20" name="PlaceHolder 3"/>
          <p:cNvSpPr>
            <a:spLocks noGrp="1" noEditPoints="1"/>
          </p:cNvSpPr>
          <p:nvPr>
            <p:ph type="body"/>
          </p:nvPr>
        </p:nvSpPr>
        <p:spPr>
          <a:xfrm>
            <a:off x="622620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21" name="PlaceHolder 4"/>
          <p:cNvSpPr>
            <a:spLocks noGrp="1" noEditPoints="1"/>
          </p:cNvSpPr>
          <p:nvPr>
            <p:ph type="body"/>
          </p:nvPr>
        </p:nvSpPr>
        <p:spPr>
          <a:xfrm>
            <a:off x="6226200" y="409824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noEditPoints="1"/>
          </p:cNvSpPr>
          <p:nvPr>
            <p:ph type="title"/>
          </p:nvPr>
        </p:nvSpPr>
        <p:spPr>
          <a:xfrm>
            <a:off x="838080" y="365040"/>
            <a:ext cx="10514880" cy="1324800"/>
          </a:xfrm>
          <a:prstGeom prst="rect">
            <a:avLst/>
          </a:prstGeom>
        </p:spPr>
        <p:txBody>
          <a:bodyPr lIns="0" tIns="0" rIns="0" bIns="0" anchor="ctr">
            <a:spAutoFit/>
          </a:bodyPr>
          <a:lstStyle/>
          <a:p>
            <a:pPr algn="ctr"/>
            <a:endParaRPr lang="en-US" sz="4400" b="0" strike="noStrike">
              <a:latin typeface="Arial" panose="020B0604020202020204" pitchFamily="34" charset="0"/>
            </a:endParaRPr>
          </a:p>
        </p:txBody>
      </p:sp>
      <p:sp>
        <p:nvSpPr>
          <p:cNvPr id="23" name="PlaceHolder 2"/>
          <p:cNvSpPr>
            <a:spLocks noGrp="1" noEditPoints="1"/>
          </p:cNvSpPr>
          <p:nvPr>
            <p:ph type="body"/>
          </p:nvPr>
        </p:nvSpPr>
        <p:spPr>
          <a:xfrm>
            <a:off x="83808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24" name="PlaceHolder 3"/>
          <p:cNvSpPr>
            <a:spLocks noGrp="1" noEditPoints="1"/>
          </p:cNvSpPr>
          <p:nvPr>
            <p:ph type="body"/>
          </p:nvPr>
        </p:nvSpPr>
        <p:spPr>
          <a:xfrm>
            <a:off x="6226200" y="1825560"/>
            <a:ext cx="51310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
        <p:nvSpPr>
          <p:cNvPr id="25" name="PlaceHolder 4"/>
          <p:cNvSpPr>
            <a:spLocks noGrp="1" noEditPoints="1"/>
          </p:cNvSpPr>
          <p:nvPr>
            <p:ph type="body"/>
          </p:nvPr>
        </p:nvSpPr>
        <p:spPr>
          <a:xfrm>
            <a:off x="838080" y="4098240"/>
            <a:ext cx="10514880" cy="2075040"/>
          </a:xfrm>
          <a:prstGeom prst="rect">
            <a:avLst/>
          </a:prstGeom>
        </p:spPr>
        <p:txBody>
          <a:bodyPr lIns="0" tIns="0" rIns="0" bIns="0">
            <a:normAutofit/>
          </a:bodyPr>
          <a:lstStyle/>
          <a:p>
            <a:pPr lvl="0"/>
            <a:endParaRPr lang="en-US" sz="3200" b="0" strike="noStrike">
              <a:latin typeface="Arial" panose="020B0604020202020204" pitchFamily="34" charset="0"/>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noEditPoints="1"/>
          </p:cNvSpPr>
          <p:nvPr>
            <p:ph type="title"/>
          </p:nvPr>
        </p:nvSpPr>
        <p:spPr>
          <a:xfrm>
            <a:off x="838080" y="365040"/>
            <a:ext cx="10514880" cy="1324800"/>
          </a:xfrm>
          <a:prstGeom prst="rect">
            <a:avLst/>
          </a:prstGeom>
        </p:spPr>
        <p:txBody>
          <a:bodyPr lIns="0" tIns="0" rIns="0" bIns="0" anchor="ctr">
            <a:noAutofit/>
          </a:bodyPr>
          <a:lstStyle/>
          <a:p>
            <a:r>
              <a:rPr lang="en-US" sz="1800" b="0" strike="noStrike">
                <a:latin typeface="Arial" panose="020B0604020202020204" pitchFamily="34" charset="0"/>
              </a:rPr>
              <a:t>Click to edit the title text format</a:t>
            </a:r>
          </a:p>
        </p:txBody>
      </p:sp>
      <p:sp>
        <p:nvSpPr>
          <p:cNvPr id="6" name="PlaceHolder 2"/>
          <p:cNvSpPr>
            <a:spLocks noGrp="1" noEditPoints="1"/>
          </p:cNvSpPr>
          <p:nvPr>
            <p:ph type="ftr"/>
          </p:nvPr>
        </p:nvSpPr>
        <p:spPr>
          <a:xfrm>
            <a:off x="4038480" y="6356520"/>
            <a:ext cx="4114080" cy="364320"/>
          </a:xfrm>
          <a:prstGeom prst="rect">
            <a:avLst/>
          </a:prstGeom>
        </p:spPr>
        <p:txBody>
          <a:bodyPr anchor="ctr">
            <a:noAutofit/>
          </a:bodyPr>
          <a:lstStyle/>
          <a:p>
            <a:pPr algn="ctr">
              <a:lnSpc>
                <a:spcPct val="100000"/>
              </a:lnSpc>
            </a:pPr>
            <a:r>
              <a:rPr lang="en-US" sz="1400" b="0" strike="noStrike">
                <a:solidFill>
                  <a:srgbClr val="000000"/>
                </a:solidFill>
                <a:latin typeface="游明朝"/>
              </a:rPr>
              <a:t>Footer</a:t>
            </a:r>
            <a:endParaRPr lang="en-US" sz="1400" b="0" strike="noStrike">
              <a:latin typeface="Times New Roman"/>
            </a:endParaRPr>
          </a:p>
        </p:txBody>
      </p:sp>
      <p:sp>
        <p:nvSpPr>
          <p:cNvPr id="2" name="PlaceHolder 3"/>
          <p:cNvSpPr>
            <a:spLocks noGrp="1" noEditPoints="1"/>
          </p:cNvSpPr>
          <p:nvPr>
            <p:ph type="sldNum"/>
          </p:nvPr>
        </p:nvSpPr>
        <p:spPr>
          <a:xfrm>
            <a:off x="8610480" y="6356520"/>
            <a:ext cx="2742480" cy="364320"/>
          </a:xfrm>
          <a:prstGeom prst="rect">
            <a:avLst/>
          </a:prstGeom>
        </p:spPr>
        <p:txBody>
          <a:bodyPr anchor="ctr">
            <a:noAutofit/>
          </a:bodyPr>
          <a:lstStyle/>
          <a:p>
            <a:pPr algn="r">
              <a:lnSpc>
                <a:spcPct val="100000"/>
              </a:lnSpc>
            </a:pPr>
            <a:fld id="{264390EA-5D67-4551-96A9-E021894FE707}" type="slidenum">
              <a:rPr lang="en-US" sz="1200" b="0" strike="noStrike">
                <a:solidFill>
                  <a:srgbClr val="8B8B8B"/>
                </a:solidFill>
                <a:latin typeface="游ゴシック" panose="020F0502020204030204" pitchFamily="50" charset="-128"/>
              </a:rPr>
              <a:t>‹#›</a:t>
            </a:fld>
            <a:endParaRPr lang="en-US" sz="1200" b="0" strike="noStrike">
              <a:latin typeface="Times New Roman"/>
            </a:endParaRPr>
          </a:p>
        </p:txBody>
      </p:sp>
      <p:sp>
        <p:nvSpPr>
          <p:cNvPr id="3" name="PlaceHolder 4"/>
          <p:cNvSpPr>
            <a:spLocks noGrp="1" noEditPoints="1"/>
          </p:cNvSpPr>
          <p:nvPr>
            <p:ph type="dt"/>
          </p:nvPr>
        </p:nvSpPr>
        <p:spPr>
          <a:xfrm>
            <a:off x="838080" y="6356520"/>
            <a:ext cx="2742480" cy="364320"/>
          </a:xfrm>
          <a:prstGeom prst="rect">
            <a:avLst/>
          </a:prstGeom>
        </p:spPr>
        <p:txBody>
          <a:bodyPr anchor="ctr">
            <a:noAutofit/>
          </a:bodyPr>
          <a:lstStyle/>
          <a:p>
            <a:endParaRPr lang="en-US" sz="2400" b="0" strike="noStrike">
              <a:latin typeface="Times New Roman"/>
            </a:endParaRPr>
          </a:p>
        </p:txBody>
      </p:sp>
      <p:sp>
        <p:nvSpPr>
          <p:cNvPr id="4" name="PlaceHolder 5"/>
          <p:cNvSpPr>
            <a:spLocks noGrp="1" noEditPoints="1"/>
          </p:cNvSpPr>
          <p:nvPr>
            <p:ph type="body"/>
          </p:nvPr>
        </p:nvSpPr>
        <p:spPr>
          <a:xfrm>
            <a:off x="609480" y="1604520"/>
            <a:ext cx="10972440" cy="3977280"/>
          </a:xfrm>
          <a:prstGeom prst="rect">
            <a:avLst/>
          </a:prstGeom>
        </p:spPr>
        <p:txBody>
          <a:bodyPr lIns="0" tIns="0" rIns="0" bIns="0">
            <a:normAutofit/>
          </a:bodyPr>
          <a:lstStyle/>
          <a:p>
            <a:pPr marL="432000" lvl="0" indent="-324000">
              <a:spcBef>
                <a:spcPts val="1417"/>
              </a:spcBef>
              <a:buClr>
                <a:srgbClr val="000000"/>
              </a:buClr>
              <a:buSzPct val="45000"/>
              <a:buFont typeface="Wingdings" charset="2"/>
              <a:buChar char=""/>
            </a:pPr>
            <a:r>
              <a:rPr lang="en-US" sz="3200" b="0" strike="noStrike">
                <a:latin typeface="Arial" panose="020B0604020202020204" pitchFamily="34" charset="0"/>
              </a:rPr>
              <a:t>Click to edit the outline text format</a:t>
            </a:r>
          </a:p>
          <a:p>
            <a:pPr marL="864000" lvl="1" indent="-324000">
              <a:spcBef>
                <a:spcPts val="1134"/>
              </a:spcBef>
              <a:buClr>
                <a:srgbClr val="000000"/>
              </a:buClr>
              <a:buSzPct val="75000"/>
              <a:buFont typeface="Symbol" charset="2"/>
              <a:buChar char=""/>
            </a:pPr>
            <a:r>
              <a:rPr lang="en-US" sz="2800" b="0" strike="noStrike">
                <a:latin typeface="Arial" panose="020B0604020202020204" pitchFamily="34" charset="0"/>
              </a:rPr>
              <a:t>Second Outline Level</a:t>
            </a:r>
          </a:p>
          <a:p>
            <a:pPr marL="1296000" lvl="2" indent="-288000">
              <a:spcBef>
                <a:spcPts val="850"/>
              </a:spcBef>
              <a:buClr>
                <a:srgbClr val="000000"/>
              </a:buClr>
              <a:buSzPct val="45000"/>
              <a:buFont typeface="Wingdings" charset="2"/>
              <a:buChar char=""/>
            </a:pPr>
            <a:r>
              <a:rPr lang="en-US" sz="2400" b="0" strike="noStrike">
                <a:latin typeface="Arial" panose="020B0604020202020204" pitchFamily="34" charset="0"/>
              </a:rPr>
              <a:t>Third Outline Level</a:t>
            </a:r>
          </a:p>
          <a:p>
            <a:pPr marL="1728000" lvl="3" indent="-216000">
              <a:spcBef>
                <a:spcPts val="567"/>
              </a:spcBef>
              <a:buClr>
                <a:srgbClr val="000000"/>
              </a:buClr>
              <a:buSzPct val="75000"/>
              <a:buFont typeface="Symbol" charset="2"/>
              <a:buChar char=""/>
            </a:pPr>
            <a:r>
              <a:rPr lang="en-US" sz="2000" b="0" strike="noStrike">
                <a:latin typeface="Arial" panose="020B0604020202020204" pitchFamily="34" charset="0"/>
              </a:rPr>
              <a:t>Fourth Outline Level</a:t>
            </a:r>
          </a:p>
          <a:p>
            <a:pPr marL="2160000" lvl="4" indent="-216000">
              <a:spcBef>
                <a:spcPts val="283"/>
              </a:spcBef>
              <a:buClr>
                <a:srgbClr val="000000"/>
              </a:buClr>
              <a:buSzPct val="45000"/>
              <a:buFont typeface="Wingdings" charset="2"/>
              <a:buChar char=""/>
            </a:pPr>
            <a:r>
              <a:rPr lang="en-US" sz="2000" b="0" strike="noStrike">
                <a:latin typeface="Arial" panose="020B0604020202020204" pitchFamily="34" charset="0"/>
              </a:rPr>
              <a:t>Fifth Outline Level</a:t>
            </a:r>
          </a:p>
          <a:p>
            <a:pPr marL="2592000" lvl="5" indent="-216000">
              <a:spcBef>
                <a:spcPts val="283"/>
              </a:spcBef>
              <a:buClr>
                <a:srgbClr val="000000"/>
              </a:buClr>
              <a:buSzPct val="45000"/>
              <a:buFont typeface="Wingdings" charset="2"/>
              <a:buChar char=""/>
            </a:pPr>
            <a:r>
              <a:rPr lang="en-US" sz="2000" b="0" strike="noStrike">
                <a:latin typeface="Arial" panose="020B0604020202020204" pitchFamily="34" charset="0"/>
              </a:rPr>
              <a:t>Sixth Outline Level</a:t>
            </a:r>
          </a:p>
          <a:p>
            <a:pPr marL="3024000" lvl="6" indent="-216000">
              <a:spcBef>
                <a:spcPts val="283"/>
              </a:spcBef>
              <a:buClr>
                <a:srgbClr val="000000"/>
              </a:buClr>
              <a:buSzPct val="45000"/>
              <a:buFont typeface="Wingdings" charset="2"/>
              <a:buChar char=""/>
            </a:pPr>
            <a:r>
              <a:rPr lang="en-US" sz="2000" b="0" strike="noStrike">
                <a:latin typeface="Arial" panose="020B0604020202020204" pitchFamily="34" charset="0"/>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noEditPoints="1"/>
          </p:cNvSpPr>
          <p:nvPr>
            <p:ph type="title"/>
          </p:nvPr>
        </p:nvSpPr>
        <p:spPr>
          <a:xfrm>
            <a:off x="838080" y="365040"/>
            <a:ext cx="10514880" cy="1324800"/>
          </a:xfrm>
          <a:prstGeom prst="rect">
            <a:avLst/>
          </a:prstGeom>
        </p:spPr>
        <p:txBody>
          <a:bodyPr lIns="0" tIns="0" rIns="0" bIns="0" anchor="ctr">
            <a:noAutofit/>
          </a:bodyPr>
          <a:lstStyle/>
          <a:p>
            <a:r>
              <a:rPr lang="en-US" sz="1800" b="0" strike="noStrike">
                <a:latin typeface="Arial" panose="020B0604020202020204" pitchFamily="34" charset="0"/>
              </a:rPr>
              <a:t>Click to edit the title text format</a:t>
            </a:r>
          </a:p>
        </p:txBody>
      </p:sp>
      <p:sp>
        <p:nvSpPr>
          <p:cNvPr id="42" name="PlaceHolder 2"/>
          <p:cNvSpPr>
            <a:spLocks noGrp="1" noEditPoints="1"/>
          </p:cNvSpPr>
          <p:nvPr>
            <p:ph type="body"/>
          </p:nvPr>
        </p:nvSpPr>
        <p:spPr>
          <a:xfrm>
            <a:off x="838080" y="1825560"/>
            <a:ext cx="10514880" cy="4350600"/>
          </a:xfrm>
          <a:prstGeom prst="rect">
            <a:avLst/>
          </a:prstGeom>
        </p:spPr>
        <p:txBody>
          <a:bodyPr lIns="0" tIns="0" rIns="0" bIns="0">
            <a:normAutofit/>
          </a:bodyPr>
          <a:lstStyle/>
          <a:p>
            <a:pPr marL="432000" lvl="0" indent="-324000">
              <a:spcBef>
                <a:spcPts val="1417"/>
              </a:spcBef>
              <a:buClr>
                <a:srgbClr val="000000"/>
              </a:buClr>
              <a:buSzPct val="45000"/>
              <a:buFont typeface="Wingdings" charset="2"/>
              <a:buChar char=""/>
            </a:pPr>
            <a:r>
              <a:rPr lang="en-US" sz="1800" b="0" strike="noStrike">
                <a:latin typeface="Arial" panose="020B0604020202020204" pitchFamily="34" charset="0"/>
              </a:rPr>
              <a:t>Click to edit the outline text format</a:t>
            </a:r>
          </a:p>
          <a:p>
            <a:pPr marL="864000" lvl="1" indent="-324000">
              <a:spcBef>
                <a:spcPts val="1134"/>
              </a:spcBef>
              <a:buClr>
                <a:srgbClr val="000000"/>
              </a:buClr>
              <a:buSzPct val="75000"/>
              <a:buFont typeface="Symbol" charset="2"/>
              <a:buChar char=""/>
            </a:pPr>
            <a:r>
              <a:rPr lang="en-US" sz="1800" b="0" strike="noStrike">
                <a:latin typeface="Arial" panose="020B0604020202020204" pitchFamily="34" charset="0"/>
              </a:rPr>
              <a:t>Second Outline Level</a:t>
            </a:r>
          </a:p>
          <a:p>
            <a:pPr marL="1296000" lvl="2" indent="-288000">
              <a:spcBef>
                <a:spcPts val="850"/>
              </a:spcBef>
              <a:buClr>
                <a:srgbClr val="000000"/>
              </a:buClr>
              <a:buSzPct val="45000"/>
              <a:buFont typeface="Wingdings" charset="2"/>
              <a:buChar char=""/>
            </a:pPr>
            <a:r>
              <a:rPr lang="en-US" sz="1800" b="0" strike="noStrike">
                <a:latin typeface="Arial" panose="020B0604020202020204" pitchFamily="34" charset="0"/>
              </a:rPr>
              <a:t>Third Outline Level</a:t>
            </a:r>
          </a:p>
          <a:p>
            <a:pPr marL="1728000" lvl="3" indent="-216000">
              <a:spcBef>
                <a:spcPts val="567"/>
              </a:spcBef>
              <a:buClr>
                <a:srgbClr val="000000"/>
              </a:buClr>
              <a:buSzPct val="75000"/>
              <a:buFont typeface="Symbol" charset="2"/>
              <a:buChar char=""/>
            </a:pPr>
            <a:r>
              <a:rPr lang="en-US" sz="1800" b="0" strike="noStrike">
                <a:latin typeface="Arial" panose="020B0604020202020204" pitchFamily="34" charset="0"/>
              </a:rPr>
              <a:t>Fourth Outline Level</a:t>
            </a:r>
          </a:p>
          <a:p>
            <a:pPr marL="2160000" lvl="4" indent="-216000">
              <a:spcBef>
                <a:spcPts val="283"/>
              </a:spcBef>
              <a:buClr>
                <a:srgbClr val="000000"/>
              </a:buClr>
              <a:buSzPct val="45000"/>
              <a:buFont typeface="Wingdings" charset="2"/>
              <a:buChar char=""/>
            </a:pPr>
            <a:r>
              <a:rPr lang="en-US" sz="1800" b="0" strike="noStrike">
                <a:latin typeface="Arial" panose="020B0604020202020204" pitchFamily="34" charset="0"/>
              </a:rPr>
              <a:t>Fifth Outline Level</a:t>
            </a:r>
          </a:p>
          <a:p>
            <a:pPr marL="2592000" lvl="5" indent="-216000">
              <a:spcBef>
                <a:spcPts val="283"/>
              </a:spcBef>
              <a:buClr>
                <a:srgbClr val="000000"/>
              </a:buClr>
              <a:buSzPct val="45000"/>
              <a:buFont typeface="Wingdings" charset="2"/>
              <a:buChar char=""/>
            </a:pPr>
            <a:r>
              <a:rPr lang="en-US" sz="1800" b="0" strike="noStrike">
                <a:latin typeface="Arial" panose="020B0604020202020204" pitchFamily="34" charset="0"/>
              </a:rPr>
              <a:t>Sixth Outline Level</a:t>
            </a:r>
          </a:p>
          <a:p>
            <a:pPr marL="3024000" lvl="6" indent="-216000">
              <a:spcBef>
                <a:spcPts val="283"/>
              </a:spcBef>
              <a:buClr>
                <a:srgbClr val="000000"/>
              </a:buClr>
              <a:buSzPct val="45000"/>
              <a:buFont typeface="Wingdings" charset="2"/>
              <a:buChar char=""/>
            </a:pPr>
            <a:r>
              <a:rPr lang="en-US" sz="1800" b="0" strike="noStrike">
                <a:latin typeface="Arial" panose="020B0604020202020204" pitchFamily="34" charset="0"/>
              </a:rPr>
              <a:t>Seventh Outline Level</a:t>
            </a:r>
          </a:p>
        </p:txBody>
      </p:sp>
      <p:sp>
        <p:nvSpPr>
          <p:cNvPr id="43" name="PlaceHolder 3"/>
          <p:cNvSpPr>
            <a:spLocks noGrp="1" noEditPoints="1"/>
          </p:cNvSpPr>
          <p:nvPr>
            <p:ph type="ftr"/>
          </p:nvPr>
        </p:nvSpPr>
        <p:spPr>
          <a:xfrm>
            <a:off x="4038480" y="6356520"/>
            <a:ext cx="4114080" cy="364320"/>
          </a:xfrm>
          <a:prstGeom prst="rect">
            <a:avLst/>
          </a:prstGeom>
        </p:spPr>
        <p:txBody>
          <a:bodyPr anchor="ctr">
            <a:noAutofit/>
          </a:bodyPr>
          <a:lstStyle/>
          <a:p>
            <a:pPr algn="ctr">
              <a:lnSpc>
                <a:spcPct val="100000"/>
              </a:lnSpc>
            </a:pPr>
            <a:r>
              <a:rPr lang="en-US" sz="1400" b="0" strike="noStrike">
                <a:solidFill>
                  <a:srgbClr val="000000"/>
                </a:solidFill>
                <a:latin typeface="游明朝"/>
              </a:rPr>
              <a:t>Footer</a:t>
            </a:r>
            <a:endParaRPr lang="en-US" sz="1400" b="0" strike="noStrike">
              <a:latin typeface="Times New Roman"/>
            </a:endParaRPr>
          </a:p>
        </p:txBody>
      </p:sp>
      <p:sp>
        <p:nvSpPr>
          <p:cNvPr id="44" name="PlaceHolder 4"/>
          <p:cNvSpPr>
            <a:spLocks noGrp="1" noEditPoints="1"/>
          </p:cNvSpPr>
          <p:nvPr>
            <p:ph type="sldNum"/>
          </p:nvPr>
        </p:nvSpPr>
        <p:spPr>
          <a:xfrm>
            <a:off x="8610480" y="6356520"/>
            <a:ext cx="2742480" cy="364320"/>
          </a:xfrm>
          <a:prstGeom prst="rect">
            <a:avLst/>
          </a:prstGeom>
        </p:spPr>
        <p:txBody>
          <a:bodyPr anchor="ctr">
            <a:noAutofit/>
          </a:bodyPr>
          <a:lstStyle/>
          <a:p>
            <a:pPr algn="r">
              <a:lnSpc>
                <a:spcPct val="100000"/>
              </a:lnSpc>
            </a:pPr>
            <a:fld id="{3C9C3403-FEB1-4BBB-A5B6-DB11D3EE5F1F}" type="slidenum">
              <a:rPr lang="en-US" sz="1200" b="0" strike="noStrike">
                <a:solidFill>
                  <a:srgbClr val="8B8B8B"/>
                </a:solidFill>
                <a:latin typeface="游ゴシック" panose="020F0502020204030204" pitchFamily="50" charset="-128"/>
              </a:rPr>
              <a:t>‹#›</a:t>
            </a:fld>
            <a:endParaRPr lang="en-US" sz="1200" b="0" strike="noStrike">
              <a:latin typeface="Times New Roman"/>
            </a:endParaRPr>
          </a:p>
        </p:txBody>
      </p:sp>
      <p:sp>
        <p:nvSpPr>
          <p:cNvPr id="45" name="PlaceHolder 5"/>
          <p:cNvSpPr>
            <a:spLocks noGrp="1" noEditPoints="1"/>
          </p:cNvSpPr>
          <p:nvPr>
            <p:ph type="dt"/>
          </p:nvPr>
        </p:nvSpPr>
        <p:spPr>
          <a:xfrm>
            <a:off x="838080" y="6356520"/>
            <a:ext cx="2742480" cy="364320"/>
          </a:xfrm>
          <a:prstGeom prst="rect">
            <a:avLst/>
          </a:prstGeom>
        </p:spPr>
        <p:txBody>
          <a:bodyPr anchor="ctr">
            <a:noAutofit/>
          </a:bodyPr>
          <a:lstStyle/>
          <a:p>
            <a:endParaRPr lang="en-US" sz="2400" b="0" strike="noStrike">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90" r:id="rId13"/>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DCC2BC-9B05-4D16-B569-144CEE6CBF58}" type="datetime1">
              <a:rPr kumimoji="1" lang="ja-JP" altLang="en-US" smtClean="0"/>
              <a:t>2026/6/12</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6</a:t>
            </a:r>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139F97-5DEF-4910-B9E8-44718A454621}" type="slidenum">
              <a:rPr kumimoji="1" lang="ja-JP" altLang="en-US" smtClean="0"/>
              <a:t>‹#›</a:t>
            </a:fld>
            <a:endParaRPr kumimoji="1" lang="ja-JP" altLang="en-US"/>
          </a:p>
        </p:txBody>
      </p:sp>
    </p:spTree>
    <p:extLst>
      <p:ext uri="{BB962C8B-B14F-4D97-AF65-F5344CB8AC3E}">
        <p14:creationId xmlns:p14="http://schemas.microsoft.com/office/powerpoint/2010/main" val="398734888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35" name="FB Grid 2021" hidden="1">
            <a:extLst>
              <a:ext uri="{FF2B5EF4-FFF2-40B4-BE49-F238E27FC236}">
                <a16:creationId xmlns:a16="http://schemas.microsoft.com/office/drawing/2014/main" id="{5E4D1E55-4B42-4DDF-A328-2E555E172027}"/>
              </a:ext>
            </a:extLst>
          </p:cNvPr>
          <p:cNvGrpSpPr/>
          <p:nvPr userDrawn="1"/>
        </p:nvGrpSpPr>
        <p:grpSpPr>
          <a:xfrm>
            <a:off x="658067" y="1153989"/>
            <a:ext cx="10883645" cy="5085323"/>
            <a:chOff x="198091" y="1097856"/>
            <a:chExt cx="9511853" cy="5472608"/>
          </a:xfrm>
        </p:grpSpPr>
        <p:grpSp>
          <p:nvGrpSpPr>
            <p:cNvPr id="236" name="グループ化 235">
              <a:extLst>
                <a:ext uri="{FF2B5EF4-FFF2-40B4-BE49-F238E27FC236}">
                  <a16:creationId xmlns:a16="http://schemas.microsoft.com/office/drawing/2014/main" id="{B5404CC5-CCB2-4D97-82D0-9D58E8DBE118}"/>
                </a:ext>
              </a:extLst>
            </p:cNvPr>
            <p:cNvGrpSpPr/>
            <p:nvPr userDrawn="1"/>
          </p:nvGrpSpPr>
          <p:grpSpPr>
            <a:xfrm>
              <a:off x="342107" y="1097856"/>
              <a:ext cx="9217024" cy="5472608"/>
              <a:chOff x="342107" y="1097856"/>
              <a:chExt cx="9217024" cy="5472608"/>
            </a:xfrm>
          </p:grpSpPr>
          <p:cxnSp>
            <p:nvCxnSpPr>
              <p:cNvPr id="278" name="直線コネクタ 277">
                <a:extLst>
                  <a:ext uri="{FF2B5EF4-FFF2-40B4-BE49-F238E27FC236}">
                    <a16:creationId xmlns:a16="http://schemas.microsoft.com/office/drawing/2014/main" id="{E4AEC31C-E460-480B-B5B4-329B332C1066}"/>
                  </a:ext>
                </a:extLst>
              </p:cNvPr>
              <p:cNvCxnSpPr/>
              <p:nvPr userDrawn="1"/>
            </p:nvCxnSpPr>
            <p:spPr>
              <a:xfrm rot="5400000">
                <a:off x="-2106166" y="3834160"/>
                <a:ext cx="5472608" cy="0"/>
              </a:xfrm>
              <a:prstGeom prst="line">
                <a:avLst/>
              </a:prstGeom>
              <a:noFill/>
              <a:ln w="9525">
                <a:solidFill>
                  <a:srgbClr val="EAEAEA"/>
                </a:solidFill>
                <a:round/>
                <a:headEnd/>
                <a:tailEnd/>
              </a:ln>
              <a:effectLst/>
            </p:spPr>
          </p:cxnSp>
          <p:cxnSp>
            <p:nvCxnSpPr>
              <p:cNvPr id="279" name="直線コネクタ 278">
                <a:extLst>
                  <a:ext uri="{FF2B5EF4-FFF2-40B4-BE49-F238E27FC236}">
                    <a16:creationId xmlns:a16="http://schemas.microsoft.com/office/drawing/2014/main" id="{628AE8E4-C4C9-4647-83B3-3AF75194BA3D}"/>
                  </a:ext>
                </a:extLst>
              </p:cNvPr>
              <p:cNvCxnSpPr/>
              <p:nvPr userDrawn="1"/>
            </p:nvCxnSpPr>
            <p:spPr>
              <a:xfrm rot="5400000">
                <a:off x="-1962149" y="3834160"/>
                <a:ext cx="5472608" cy="0"/>
              </a:xfrm>
              <a:prstGeom prst="line">
                <a:avLst/>
              </a:prstGeom>
              <a:noFill/>
              <a:ln w="9525">
                <a:solidFill>
                  <a:srgbClr val="EAEAEA"/>
                </a:solidFill>
                <a:round/>
                <a:headEnd/>
                <a:tailEnd/>
              </a:ln>
              <a:effectLst/>
            </p:spPr>
          </p:cxnSp>
          <p:cxnSp>
            <p:nvCxnSpPr>
              <p:cNvPr id="280" name="直線コネクタ 279">
                <a:extLst>
                  <a:ext uri="{FF2B5EF4-FFF2-40B4-BE49-F238E27FC236}">
                    <a16:creationId xmlns:a16="http://schemas.microsoft.com/office/drawing/2014/main" id="{E1B0142F-92A7-4FE3-861D-C18BEEF4D9AF}"/>
                  </a:ext>
                </a:extLst>
              </p:cNvPr>
              <p:cNvCxnSpPr/>
              <p:nvPr userDrawn="1"/>
            </p:nvCxnSpPr>
            <p:spPr>
              <a:xfrm rot="5400000">
                <a:off x="-1818133" y="3834160"/>
                <a:ext cx="5472608" cy="0"/>
              </a:xfrm>
              <a:prstGeom prst="line">
                <a:avLst/>
              </a:prstGeom>
              <a:noFill/>
              <a:ln w="9525">
                <a:solidFill>
                  <a:srgbClr val="EAEAEA"/>
                </a:solidFill>
                <a:round/>
                <a:headEnd/>
                <a:tailEnd/>
              </a:ln>
              <a:effectLst/>
            </p:spPr>
          </p:cxnSp>
          <p:cxnSp>
            <p:nvCxnSpPr>
              <p:cNvPr id="281" name="直線コネクタ 280">
                <a:extLst>
                  <a:ext uri="{FF2B5EF4-FFF2-40B4-BE49-F238E27FC236}">
                    <a16:creationId xmlns:a16="http://schemas.microsoft.com/office/drawing/2014/main" id="{E9721F24-F524-4538-B491-E29A3B0EAA6F}"/>
                  </a:ext>
                </a:extLst>
              </p:cNvPr>
              <p:cNvCxnSpPr/>
              <p:nvPr userDrawn="1"/>
            </p:nvCxnSpPr>
            <p:spPr>
              <a:xfrm rot="5400000">
                <a:off x="-1674116" y="3834160"/>
                <a:ext cx="5472608" cy="0"/>
              </a:xfrm>
              <a:prstGeom prst="line">
                <a:avLst/>
              </a:prstGeom>
              <a:noFill/>
              <a:ln w="9525">
                <a:solidFill>
                  <a:srgbClr val="EAEAEA"/>
                </a:solidFill>
                <a:round/>
                <a:headEnd/>
                <a:tailEnd/>
              </a:ln>
              <a:effectLst/>
            </p:spPr>
          </p:cxnSp>
          <p:cxnSp>
            <p:nvCxnSpPr>
              <p:cNvPr id="282" name="直線コネクタ 281">
                <a:extLst>
                  <a:ext uri="{FF2B5EF4-FFF2-40B4-BE49-F238E27FC236}">
                    <a16:creationId xmlns:a16="http://schemas.microsoft.com/office/drawing/2014/main" id="{DD763B87-3939-42A5-BA69-D532299B519A}"/>
                  </a:ext>
                </a:extLst>
              </p:cNvPr>
              <p:cNvCxnSpPr/>
              <p:nvPr userDrawn="1"/>
            </p:nvCxnSpPr>
            <p:spPr>
              <a:xfrm rot="5400000">
                <a:off x="-1530101" y="3834160"/>
                <a:ext cx="5472608" cy="0"/>
              </a:xfrm>
              <a:prstGeom prst="line">
                <a:avLst/>
              </a:prstGeom>
              <a:noFill/>
              <a:ln w="9525">
                <a:solidFill>
                  <a:srgbClr val="EAEAEA"/>
                </a:solidFill>
                <a:round/>
                <a:headEnd/>
                <a:tailEnd/>
              </a:ln>
              <a:effectLst/>
            </p:spPr>
          </p:cxnSp>
          <p:cxnSp>
            <p:nvCxnSpPr>
              <p:cNvPr id="283" name="直線コネクタ 282">
                <a:extLst>
                  <a:ext uri="{FF2B5EF4-FFF2-40B4-BE49-F238E27FC236}">
                    <a16:creationId xmlns:a16="http://schemas.microsoft.com/office/drawing/2014/main" id="{BF6D77D6-4173-41BE-B15A-2ADDAE0656DF}"/>
                  </a:ext>
                </a:extLst>
              </p:cNvPr>
              <p:cNvCxnSpPr/>
              <p:nvPr userDrawn="1"/>
            </p:nvCxnSpPr>
            <p:spPr>
              <a:xfrm rot="5400000">
                <a:off x="-1386084" y="3834160"/>
                <a:ext cx="5472608" cy="0"/>
              </a:xfrm>
              <a:prstGeom prst="line">
                <a:avLst/>
              </a:prstGeom>
              <a:noFill/>
              <a:ln w="9525">
                <a:solidFill>
                  <a:srgbClr val="EAEAEA"/>
                </a:solidFill>
                <a:round/>
                <a:headEnd/>
                <a:tailEnd/>
              </a:ln>
              <a:effectLst/>
            </p:spPr>
          </p:cxnSp>
          <p:cxnSp>
            <p:nvCxnSpPr>
              <p:cNvPr id="284" name="直線コネクタ 283">
                <a:extLst>
                  <a:ext uri="{FF2B5EF4-FFF2-40B4-BE49-F238E27FC236}">
                    <a16:creationId xmlns:a16="http://schemas.microsoft.com/office/drawing/2014/main" id="{27455605-2B7E-4F4C-9A0E-375B3212B4FC}"/>
                  </a:ext>
                </a:extLst>
              </p:cNvPr>
              <p:cNvCxnSpPr/>
              <p:nvPr userDrawn="1"/>
            </p:nvCxnSpPr>
            <p:spPr>
              <a:xfrm rot="5400000">
                <a:off x="-1242068" y="3834160"/>
                <a:ext cx="5472608" cy="0"/>
              </a:xfrm>
              <a:prstGeom prst="line">
                <a:avLst/>
              </a:prstGeom>
              <a:noFill/>
              <a:ln w="9525">
                <a:solidFill>
                  <a:srgbClr val="EAEAEA"/>
                </a:solidFill>
                <a:round/>
                <a:headEnd/>
                <a:tailEnd/>
              </a:ln>
              <a:effectLst/>
            </p:spPr>
          </p:cxnSp>
          <p:cxnSp>
            <p:nvCxnSpPr>
              <p:cNvPr id="285" name="直線コネクタ 284">
                <a:extLst>
                  <a:ext uri="{FF2B5EF4-FFF2-40B4-BE49-F238E27FC236}">
                    <a16:creationId xmlns:a16="http://schemas.microsoft.com/office/drawing/2014/main" id="{17427829-0336-411E-AE4E-15335119DEBA}"/>
                  </a:ext>
                </a:extLst>
              </p:cNvPr>
              <p:cNvCxnSpPr/>
              <p:nvPr userDrawn="1"/>
            </p:nvCxnSpPr>
            <p:spPr>
              <a:xfrm rot="5400000">
                <a:off x="-1098051" y="3834160"/>
                <a:ext cx="5472608" cy="0"/>
              </a:xfrm>
              <a:prstGeom prst="line">
                <a:avLst/>
              </a:prstGeom>
              <a:noFill/>
              <a:ln w="9525">
                <a:solidFill>
                  <a:srgbClr val="EAEAEA"/>
                </a:solidFill>
                <a:round/>
                <a:headEnd/>
                <a:tailEnd/>
              </a:ln>
              <a:effectLst/>
            </p:spPr>
          </p:cxnSp>
          <p:cxnSp>
            <p:nvCxnSpPr>
              <p:cNvPr id="286" name="直線コネクタ 285">
                <a:extLst>
                  <a:ext uri="{FF2B5EF4-FFF2-40B4-BE49-F238E27FC236}">
                    <a16:creationId xmlns:a16="http://schemas.microsoft.com/office/drawing/2014/main" id="{1C2D3C89-793A-4C94-B856-1C59428A119B}"/>
                  </a:ext>
                </a:extLst>
              </p:cNvPr>
              <p:cNvCxnSpPr/>
              <p:nvPr userDrawn="1"/>
            </p:nvCxnSpPr>
            <p:spPr>
              <a:xfrm rot="5400000">
                <a:off x="-954037" y="3834160"/>
                <a:ext cx="5472608" cy="0"/>
              </a:xfrm>
              <a:prstGeom prst="line">
                <a:avLst/>
              </a:prstGeom>
              <a:noFill/>
              <a:ln w="9525">
                <a:solidFill>
                  <a:srgbClr val="EAEAEA"/>
                </a:solidFill>
                <a:round/>
                <a:headEnd/>
                <a:tailEnd/>
              </a:ln>
              <a:effectLst/>
            </p:spPr>
          </p:cxnSp>
          <p:cxnSp>
            <p:nvCxnSpPr>
              <p:cNvPr id="287" name="直線コネクタ 286">
                <a:extLst>
                  <a:ext uri="{FF2B5EF4-FFF2-40B4-BE49-F238E27FC236}">
                    <a16:creationId xmlns:a16="http://schemas.microsoft.com/office/drawing/2014/main" id="{B3BDF6D0-C2EF-4B1C-96A3-12841C660CA1}"/>
                  </a:ext>
                </a:extLst>
              </p:cNvPr>
              <p:cNvCxnSpPr/>
              <p:nvPr userDrawn="1"/>
            </p:nvCxnSpPr>
            <p:spPr>
              <a:xfrm rot="5400000">
                <a:off x="-810020" y="3834160"/>
                <a:ext cx="5472608" cy="0"/>
              </a:xfrm>
              <a:prstGeom prst="line">
                <a:avLst/>
              </a:prstGeom>
              <a:noFill/>
              <a:ln w="9525">
                <a:solidFill>
                  <a:srgbClr val="EAEAEA"/>
                </a:solidFill>
                <a:round/>
                <a:headEnd/>
                <a:tailEnd/>
              </a:ln>
              <a:effectLst/>
            </p:spPr>
          </p:cxnSp>
          <p:cxnSp>
            <p:nvCxnSpPr>
              <p:cNvPr id="288" name="直線コネクタ 287">
                <a:extLst>
                  <a:ext uri="{FF2B5EF4-FFF2-40B4-BE49-F238E27FC236}">
                    <a16:creationId xmlns:a16="http://schemas.microsoft.com/office/drawing/2014/main" id="{AC66091D-4EA5-4B5B-9548-24EC86328C99}"/>
                  </a:ext>
                </a:extLst>
              </p:cNvPr>
              <p:cNvCxnSpPr/>
              <p:nvPr userDrawn="1"/>
            </p:nvCxnSpPr>
            <p:spPr>
              <a:xfrm rot="5400000">
                <a:off x="-666004" y="3834160"/>
                <a:ext cx="5472608" cy="0"/>
              </a:xfrm>
              <a:prstGeom prst="line">
                <a:avLst/>
              </a:prstGeom>
              <a:noFill/>
              <a:ln w="9525">
                <a:solidFill>
                  <a:srgbClr val="EAEAEA"/>
                </a:solidFill>
                <a:round/>
                <a:headEnd/>
                <a:tailEnd/>
              </a:ln>
              <a:effectLst/>
            </p:spPr>
          </p:cxnSp>
          <p:cxnSp>
            <p:nvCxnSpPr>
              <p:cNvPr id="289" name="直線コネクタ 288">
                <a:extLst>
                  <a:ext uri="{FF2B5EF4-FFF2-40B4-BE49-F238E27FC236}">
                    <a16:creationId xmlns:a16="http://schemas.microsoft.com/office/drawing/2014/main" id="{D0299D33-986C-473F-AC48-75CE5EFA9898}"/>
                  </a:ext>
                </a:extLst>
              </p:cNvPr>
              <p:cNvCxnSpPr/>
              <p:nvPr userDrawn="1"/>
            </p:nvCxnSpPr>
            <p:spPr>
              <a:xfrm rot="5400000">
                <a:off x="-521987" y="3834160"/>
                <a:ext cx="5472608" cy="0"/>
              </a:xfrm>
              <a:prstGeom prst="line">
                <a:avLst/>
              </a:prstGeom>
              <a:noFill/>
              <a:ln w="9525">
                <a:solidFill>
                  <a:srgbClr val="EAEAEA"/>
                </a:solidFill>
                <a:round/>
                <a:headEnd/>
                <a:tailEnd/>
              </a:ln>
              <a:effectLst/>
            </p:spPr>
          </p:cxnSp>
          <p:cxnSp>
            <p:nvCxnSpPr>
              <p:cNvPr id="290" name="直線コネクタ 289">
                <a:extLst>
                  <a:ext uri="{FF2B5EF4-FFF2-40B4-BE49-F238E27FC236}">
                    <a16:creationId xmlns:a16="http://schemas.microsoft.com/office/drawing/2014/main" id="{3BF10887-C91A-4A0C-9616-26CD18C78A5B}"/>
                  </a:ext>
                </a:extLst>
              </p:cNvPr>
              <p:cNvCxnSpPr/>
              <p:nvPr userDrawn="1"/>
            </p:nvCxnSpPr>
            <p:spPr>
              <a:xfrm rot="5400000">
                <a:off x="-377972" y="3834160"/>
                <a:ext cx="5472608" cy="0"/>
              </a:xfrm>
              <a:prstGeom prst="line">
                <a:avLst/>
              </a:prstGeom>
              <a:noFill/>
              <a:ln w="9525">
                <a:solidFill>
                  <a:srgbClr val="EAEAEA"/>
                </a:solidFill>
                <a:round/>
                <a:headEnd/>
                <a:tailEnd/>
              </a:ln>
              <a:effectLst/>
            </p:spPr>
          </p:cxnSp>
          <p:cxnSp>
            <p:nvCxnSpPr>
              <p:cNvPr id="291" name="直線コネクタ 290">
                <a:extLst>
                  <a:ext uri="{FF2B5EF4-FFF2-40B4-BE49-F238E27FC236}">
                    <a16:creationId xmlns:a16="http://schemas.microsoft.com/office/drawing/2014/main" id="{0D639041-58EC-496B-B728-4A39FBD1CAB0}"/>
                  </a:ext>
                </a:extLst>
              </p:cNvPr>
              <p:cNvCxnSpPr/>
              <p:nvPr userDrawn="1"/>
            </p:nvCxnSpPr>
            <p:spPr>
              <a:xfrm rot="5400000">
                <a:off x="-233955" y="3834160"/>
                <a:ext cx="5472608" cy="0"/>
              </a:xfrm>
              <a:prstGeom prst="line">
                <a:avLst/>
              </a:prstGeom>
              <a:noFill/>
              <a:ln w="9525">
                <a:solidFill>
                  <a:srgbClr val="EAEAEA"/>
                </a:solidFill>
                <a:round/>
                <a:headEnd/>
                <a:tailEnd/>
              </a:ln>
              <a:effectLst/>
            </p:spPr>
          </p:cxnSp>
          <p:cxnSp>
            <p:nvCxnSpPr>
              <p:cNvPr id="292" name="直線コネクタ 291">
                <a:extLst>
                  <a:ext uri="{FF2B5EF4-FFF2-40B4-BE49-F238E27FC236}">
                    <a16:creationId xmlns:a16="http://schemas.microsoft.com/office/drawing/2014/main" id="{06ED69C9-0CAA-4F10-8792-4F7F8645F4F5}"/>
                  </a:ext>
                </a:extLst>
              </p:cNvPr>
              <p:cNvCxnSpPr/>
              <p:nvPr userDrawn="1"/>
            </p:nvCxnSpPr>
            <p:spPr>
              <a:xfrm rot="5400000">
                <a:off x="-89939" y="3834160"/>
                <a:ext cx="5472608" cy="0"/>
              </a:xfrm>
              <a:prstGeom prst="line">
                <a:avLst/>
              </a:prstGeom>
              <a:noFill/>
              <a:ln w="9525">
                <a:solidFill>
                  <a:srgbClr val="EAEAEA"/>
                </a:solidFill>
                <a:round/>
                <a:headEnd/>
                <a:tailEnd/>
              </a:ln>
              <a:effectLst/>
            </p:spPr>
          </p:cxnSp>
          <p:cxnSp>
            <p:nvCxnSpPr>
              <p:cNvPr id="293" name="直線コネクタ 292">
                <a:extLst>
                  <a:ext uri="{FF2B5EF4-FFF2-40B4-BE49-F238E27FC236}">
                    <a16:creationId xmlns:a16="http://schemas.microsoft.com/office/drawing/2014/main" id="{184C5A0C-24B2-4B58-B86C-EED7B207B18B}"/>
                  </a:ext>
                </a:extLst>
              </p:cNvPr>
              <p:cNvCxnSpPr/>
              <p:nvPr userDrawn="1"/>
            </p:nvCxnSpPr>
            <p:spPr>
              <a:xfrm rot="5400000">
                <a:off x="54078" y="3834160"/>
                <a:ext cx="5472608" cy="0"/>
              </a:xfrm>
              <a:prstGeom prst="line">
                <a:avLst/>
              </a:prstGeom>
              <a:noFill/>
              <a:ln w="9525">
                <a:solidFill>
                  <a:srgbClr val="EAEAEA"/>
                </a:solidFill>
                <a:round/>
                <a:headEnd/>
                <a:tailEnd/>
              </a:ln>
              <a:effectLst/>
            </p:spPr>
          </p:cxnSp>
          <p:cxnSp>
            <p:nvCxnSpPr>
              <p:cNvPr id="294" name="直線コネクタ 293">
                <a:extLst>
                  <a:ext uri="{FF2B5EF4-FFF2-40B4-BE49-F238E27FC236}">
                    <a16:creationId xmlns:a16="http://schemas.microsoft.com/office/drawing/2014/main" id="{D04D154A-BCE2-4949-8CE7-1C8E87FCD16A}"/>
                  </a:ext>
                </a:extLst>
              </p:cNvPr>
              <p:cNvCxnSpPr/>
              <p:nvPr userDrawn="1"/>
            </p:nvCxnSpPr>
            <p:spPr>
              <a:xfrm rot="5400000">
                <a:off x="198091" y="3834160"/>
                <a:ext cx="5472608" cy="0"/>
              </a:xfrm>
              <a:prstGeom prst="line">
                <a:avLst/>
              </a:prstGeom>
              <a:noFill/>
              <a:ln w="9525">
                <a:solidFill>
                  <a:srgbClr val="EAEAEA"/>
                </a:solidFill>
                <a:round/>
                <a:headEnd/>
                <a:tailEnd/>
              </a:ln>
              <a:effectLst/>
            </p:spPr>
          </p:cxnSp>
          <p:cxnSp>
            <p:nvCxnSpPr>
              <p:cNvPr id="295" name="直線コネクタ 294">
                <a:extLst>
                  <a:ext uri="{FF2B5EF4-FFF2-40B4-BE49-F238E27FC236}">
                    <a16:creationId xmlns:a16="http://schemas.microsoft.com/office/drawing/2014/main" id="{4ECE496F-B0C1-41E2-9C29-84CEA4A56671}"/>
                  </a:ext>
                </a:extLst>
              </p:cNvPr>
              <p:cNvCxnSpPr/>
              <p:nvPr userDrawn="1"/>
            </p:nvCxnSpPr>
            <p:spPr>
              <a:xfrm rot="5400000">
                <a:off x="342108" y="3834160"/>
                <a:ext cx="5472608" cy="0"/>
              </a:xfrm>
              <a:prstGeom prst="line">
                <a:avLst/>
              </a:prstGeom>
              <a:noFill/>
              <a:ln w="9525">
                <a:solidFill>
                  <a:srgbClr val="EAEAEA"/>
                </a:solidFill>
                <a:round/>
                <a:headEnd/>
                <a:tailEnd/>
              </a:ln>
              <a:effectLst/>
            </p:spPr>
          </p:cxnSp>
          <p:cxnSp>
            <p:nvCxnSpPr>
              <p:cNvPr id="296" name="直線コネクタ 295">
                <a:extLst>
                  <a:ext uri="{FF2B5EF4-FFF2-40B4-BE49-F238E27FC236}">
                    <a16:creationId xmlns:a16="http://schemas.microsoft.com/office/drawing/2014/main" id="{D45E0414-4872-4C21-8C61-95B191886FCD}"/>
                  </a:ext>
                </a:extLst>
              </p:cNvPr>
              <p:cNvCxnSpPr/>
              <p:nvPr userDrawn="1"/>
            </p:nvCxnSpPr>
            <p:spPr>
              <a:xfrm rot="5400000">
                <a:off x="486124" y="3834160"/>
                <a:ext cx="5472608" cy="0"/>
              </a:xfrm>
              <a:prstGeom prst="line">
                <a:avLst/>
              </a:prstGeom>
              <a:noFill/>
              <a:ln w="9525">
                <a:solidFill>
                  <a:srgbClr val="EAEAEA"/>
                </a:solidFill>
                <a:round/>
                <a:headEnd/>
                <a:tailEnd/>
              </a:ln>
              <a:effectLst/>
            </p:spPr>
          </p:cxnSp>
          <p:cxnSp>
            <p:nvCxnSpPr>
              <p:cNvPr id="297" name="直線コネクタ 296">
                <a:extLst>
                  <a:ext uri="{FF2B5EF4-FFF2-40B4-BE49-F238E27FC236}">
                    <a16:creationId xmlns:a16="http://schemas.microsoft.com/office/drawing/2014/main" id="{E2C0D9B9-E3FB-4913-BF31-B4E5F5C29149}"/>
                  </a:ext>
                </a:extLst>
              </p:cNvPr>
              <p:cNvCxnSpPr/>
              <p:nvPr userDrawn="1"/>
            </p:nvCxnSpPr>
            <p:spPr>
              <a:xfrm rot="5400000">
                <a:off x="630141" y="3834160"/>
                <a:ext cx="5472608" cy="0"/>
              </a:xfrm>
              <a:prstGeom prst="line">
                <a:avLst/>
              </a:prstGeom>
              <a:noFill/>
              <a:ln w="9525">
                <a:solidFill>
                  <a:srgbClr val="EAEAEA"/>
                </a:solidFill>
                <a:round/>
                <a:headEnd/>
                <a:tailEnd/>
              </a:ln>
              <a:effectLst/>
            </p:spPr>
          </p:cxnSp>
          <p:cxnSp>
            <p:nvCxnSpPr>
              <p:cNvPr id="298" name="直線コネクタ 297">
                <a:extLst>
                  <a:ext uri="{FF2B5EF4-FFF2-40B4-BE49-F238E27FC236}">
                    <a16:creationId xmlns:a16="http://schemas.microsoft.com/office/drawing/2014/main" id="{6DA6FE2C-1366-4DDC-9D46-99D4EE228B66}"/>
                  </a:ext>
                </a:extLst>
              </p:cNvPr>
              <p:cNvCxnSpPr/>
              <p:nvPr userDrawn="1"/>
            </p:nvCxnSpPr>
            <p:spPr>
              <a:xfrm rot="5400000">
                <a:off x="774156" y="3834160"/>
                <a:ext cx="5472608" cy="0"/>
              </a:xfrm>
              <a:prstGeom prst="line">
                <a:avLst/>
              </a:prstGeom>
              <a:noFill/>
              <a:ln w="9525">
                <a:solidFill>
                  <a:srgbClr val="EAEAEA"/>
                </a:solidFill>
                <a:round/>
                <a:headEnd/>
                <a:tailEnd/>
              </a:ln>
              <a:effectLst/>
            </p:spPr>
          </p:cxnSp>
          <p:cxnSp>
            <p:nvCxnSpPr>
              <p:cNvPr id="299" name="直線コネクタ 298">
                <a:extLst>
                  <a:ext uri="{FF2B5EF4-FFF2-40B4-BE49-F238E27FC236}">
                    <a16:creationId xmlns:a16="http://schemas.microsoft.com/office/drawing/2014/main" id="{84763F26-33A9-4773-9BD1-2C917608CFF6}"/>
                  </a:ext>
                </a:extLst>
              </p:cNvPr>
              <p:cNvCxnSpPr/>
              <p:nvPr userDrawn="1"/>
            </p:nvCxnSpPr>
            <p:spPr>
              <a:xfrm rot="5400000">
                <a:off x="918173" y="3834160"/>
                <a:ext cx="5472608" cy="0"/>
              </a:xfrm>
              <a:prstGeom prst="line">
                <a:avLst/>
              </a:prstGeom>
              <a:noFill/>
              <a:ln w="9525">
                <a:solidFill>
                  <a:srgbClr val="EAEAEA"/>
                </a:solidFill>
                <a:round/>
                <a:headEnd/>
                <a:tailEnd/>
              </a:ln>
              <a:effectLst/>
            </p:spPr>
          </p:cxnSp>
          <p:cxnSp>
            <p:nvCxnSpPr>
              <p:cNvPr id="300" name="直線コネクタ 299">
                <a:extLst>
                  <a:ext uri="{FF2B5EF4-FFF2-40B4-BE49-F238E27FC236}">
                    <a16:creationId xmlns:a16="http://schemas.microsoft.com/office/drawing/2014/main" id="{39121AF4-02E8-4921-9ED3-5C1FA6DB9AAA}"/>
                  </a:ext>
                </a:extLst>
              </p:cNvPr>
              <p:cNvCxnSpPr/>
              <p:nvPr userDrawn="1"/>
            </p:nvCxnSpPr>
            <p:spPr>
              <a:xfrm rot="5400000">
                <a:off x="1062189" y="3834160"/>
                <a:ext cx="5472608" cy="0"/>
              </a:xfrm>
              <a:prstGeom prst="line">
                <a:avLst/>
              </a:prstGeom>
              <a:noFill/>
              <a:ln w="9525">
                <a:solidFill>
                  <a:srgbClr val="EAEAEA"/>
                </a:solidFill>
                <a:round/>
                <a:headEnd/>
                <a:tailEnd/>
              </a:ln>
              <a:effectLst/>
            </p:spPr>
          </p:cxnSp>
          <p:cxnSp>
            <p:nvCxnSpPr>
              <p:cNvPr id="301" name="直線コネクタ 300">
                <a:extLst>
                  <a:ext uri="{FF2B5EF4-FFF2-40B4-BE49-F238E27FC236}">
                    <a16:creationId xmlns:a16="http://schemas.microsoft.com/office/drawing/2014/main" id="{A60D0658-131A-4077-9C2C-F7391B8C8B1F}"/>
                  </a:ext>
                </a:extLst>
              </p:cNvPr>
              <p:cNvCxnSpPr/>
              <p:nvPr userDrawn="1"/>
            </p:nvCxnSpPr>
            <p:spPr>
              <a:xfrm rot="5400000">
                <a:off x="1206206" y="3834160"/>
                <a:ext cx="5472608" cy="0"/>
              </a:xfrm>
              <a:prstGeom prst="line">
                <a:avLst/>
              </a:prstGeom>
              <a:noFill/>
              <a:ln w="9525">
                <a:solidFill>
                  <a:srgbClr val="EAEAEA"/>
                </a:solidFill>
                <a:round/>
                <a:headEnd/>
                <a:tailEnd/>
              </a:ln>
              <a:effectLst/>
            </p:spPr>
          </p:cxnSp>
          <p:cxnSp>
            <p:nvCxnSpPr>
              <p:cNvPr id="302" name="直線コネクタ 301">
                <a:extLst>
                  <a:ext uri="{FF2B5EF4-FFF2-40B4-BE49-F238E27FC236}">
                    <a16:creationId xmlns:a16="http://schemas.microsoft.com/office/drawing/2014/main" id="{4E3794B2-896B-42AD-B88E-3E18B228BF81}"/>
                  </a:ext>
                </a:extLst>
              </p:cNvPr>
              <p:cNvCxnSpPr/>
              <p:nvPr userDrawn="1"/>
            </p:nvCxnSpPr>
            <p:spPr>
              <a:xfrm rot="5400000">
                <a:off x="1350220" y="3834160"/>
                <a:ext cx="5472608" cy="0"/>
              </a:xfrm>
              <a:prstGeom prst="line">
                <a:avLst/>
              </a:prstGeom>
              <a:noFill/>
              <a:ln w="9525">
                <a:solidFill>
                  <a:srgbClr val="EAEAEA"/>
                </a:solidFill>
                <a:round/>
                <a:headEnd/>
                <a:tailEnd/>
              </a:ln>
              <a:effectLst/>
            </p:spPr>
          </p:cxnSp>
          <p:cxnSp>
            <p:nvCxnSpPr>
              <p:cNvPr id="303" name="直線コネクタ 302">
                <a:extLst>
                  <a:ext uri="{FF2B5EF4-FFF2-40B4-BE49-F238E27FC236}">
                    <a16:creationId xmlns:a16="http://schemas.microsoft.com/office/drawing/2014/main" id="{B7BA466E-E06A-4837-96AB-7D214955768E}"/>
                  </a:ext>
                </a:extLst>
              </p:cNvPr>
              <p:cNvCxnSpPr/>
              <p:nvPr userDrawn="1"/>
            </p:nvCxnSpPr>
            <p:spPr>
              <a:xfrm rot="5400000">
                <a:off x="1494237" y="3834160"/>
                <a:ext cx="5472608" cy="0"/>
              </a:xfrm>
              <a:prstGeom prst="line">
                <a:avLst/>
              </a:prstGeom>
              <a:noFill/>
              <a:ln w="9525">
                <a:solidFill>
                  <a:srgbClr val="EAEAEA"/>
                </a:solidFill>
                <a:round/>
                <a:headEnd/>
                <a:tailEnd/>
              </a:ln>
              <a:effectLst/>
            </p:spPr>
          </p:cxnSp>
          <p:cxnSp>
            <p:nvCxnSpPr>
              <p:cNvPr id="304" name="直線コネクタ 303">
                <a:extLst>
                  <a:ext uri="{FF2B5EF4-FFF2-40B4-BE49-F238E27FC236}">
                    <a16:creationId xmlns:a16="http://schemas.microsoft.com/office/drawing/2014/main" id="{ED07626B-7C62-45DF-96AB-4D925864DCC4}"/>
                  </a:ext>
                </a:extLst>
              </p:cNvPr>
              <p:cNvCxnSpPr/>
              <p:nvPr userDrawn="1"/>
            </p:nvCxnSpPr>
            <p:spPr>
              <a:xfrm rot="5400000">
                <a:off x="1638253" y="3834160"/>
                <a:ext cx="5472608" cy="0"/>
              </a:xfrm>
              <a:prstGeom prst="line">
                <a:avLst/>
              </a:prstGeom>
              <a:noFill/>
              <a:ln w="9525">
                <a:solidFill>
                  <a:srgbClr val="EAEAEA"/>
                </a:solidFill>
                <a:round/>
                <a:headEnd/>
                <a:tailEnd/>
              </a:ln>
              <a:effectLst/>
            </p:spPr>
          </p:cxnSp>
          <p:cxnSp>
            <p:nvCxnSpPr>
              <p:cNvPr id="305" name="直線コネクタ 304">
                <a:extLst>
                  <a:ext uri="{FF2B5EF4-FFF2-40B4-BE49-F238E27FC236}">
                    <a16:creationId xmlns:a16="http://schemas.microsoft.com/office/drawing/2014/main" id="{4F526968-3830-4833-967C-A6E11A2BEA33}"/>
                  </a:ext>
                </a:extLst>
              </p:cNvPr>
              <p:cNvCxnSpPr/>
              <p:nvPr userDrawn="1"/>
            </p:nvCxnSpPr>
            <p:spPr>
              <a:xfrm rot="5400000">
                <a:off x="1782270" y="3834160"/>
                <a:ext cx="5472608" cy="0"/>
              </a:xfrm>
              <a:prstGeom prst="line">
                <a:avLst/>
              </a:prstGeom>
              <a:noFill/>
              <a:ln w="9525">
                <a:solidFill>
                  <a:srgbClr val="EAEAEA"/>
                </a:solidFill>
                <a:round/>
                <a:headEnd/>
                <a:tailEnd/>
              </a:ln>
              <a:effectLst/>
            </p:spPr>
          </p:cxnSp>
          <p:cxnSp>
            <p:nvCxnSpPr>
              <p:cNvPr id="306" name="直線コネクタ 305">
                <a:extLst>
                  <a:ext uri="{FF2B5EF4-FFF2-40B4-BE49-F238E27FC236}">
                    <a16:creationId xmlns:a16="http://schemas.microsoft.com/office/drawing/2014/main" id="{B98E7F95-0BD5-47E1-BF74-BE7D882E1DF6}"/>
                  </a:ext>
                </a:extLst>
              </p:cNvPr>
              <p:cNvCxnSpPr/>
              <p:nvPr userDrawn="1"/>
            </p:nvCxnSpPr>
            <p:spPr>
              <a:xfrm rot="5400000">
                <a:off x="1926285" y="3834160"/>
                <a:ext cx="5472608" cy="0"/>
              </a:xfrm>
              <a:prstGeom prst="line">
                <a:avLst/>
              </a:prstGeom>
              <a:noFill/>
              <a:ln w="9525">
                <a:solidFill>
                  <a:srgbClr val="EAEAEA"/>
                </a:solidFill>
                <a:round/>
                <a:headEnd/>
                <a:tailEnd/>
              </a:ln>
              <a:effectLst/>
            </p:spPr>
          </p:cxnSp>
          <p:cxnSp>
            <p:nvCxnSpPr>
              <p:cNvPr id="307" name="直線コネクタ 306">
                <a:extLst>
                  <a:ext uri="{FF2B5EF4-FFF2-40B4-BE49-F238E27FC236}">
                    <a16:creationId xmlns:a16="http://schemas.microsoft.com/office/drawing/2014/main" id="{5CCB49DD-D0B1-49C5-9C23-0FA1E8832ADB}"/>
                  </a:ext>
                </a:extLst>
              </p:cNvPr>
              <p:cNvCxnSpPr/>
              <p:nvPr userDrawn="1"/>
            </p:nvCxnSpPr>
            <p:spPr>
              <a:xfrm rot="5400000">
                <a:off x="2070302" y="3834160"/>
                <a:ext cx="5472608" cy="0"/>
              </a:xfrm>
              <a:prstGeom prst="line">
                <a:avLst/>
              </a:prstGeom>
              <a:noFill/>
              <a:ln w="9525">
                <a:solidFill>
                  <a:srgbClr val="EAEAEA"/>
                </a:solidFill>
                <a:round/>
                <a:headEnd/>
                <a:tailEnd/>
              </a:ln>
              <a:effectLst/>
            </p:spPr>
          </p:cxnSp>
          <p:cxnSp>
            <p:nvCxnSpPr>
              <p:cNvPr id="308" name="直線コネクタ 307">
                <a:extLst>
                  <a:ext uri="{FF2B5EF4-FFF2-40B4-BE49-F238E27FC236}">
                    <a16:creationId xmlns:a16="http://schemas.microsoft.com/office/drawing/2014/main" id="{05043D76-6BC6-40CE-8B20-86928369DA75}"/>
                  </a:ext>
                </a:extLst>
              </p:cNvPr>
              <p:cNvCxnSpPr/>
              <p:nvPr userDrawn="1"/>
            </p:nvCxnSpPr>
            <p:spPr>
              <a:xfrm rot="5400000">
                <a:off x="2358330" y="3834160"/>
                <a:ext cx="5472608" cy="0"/>
              </a:xfrm>
              <a:prstGeom prst="line">
                <a:avLst/>
              </a:prstGeom>
              <a:noFill/>
              <a:ln w="9525">
                <a:solidFill>
                  <a:srgbClr val="EAEAEA"/>
                </a:solidFill>
                <a:round/>
                <a:headEnd/>
                <a:tailEnd/>
              </a:ln>
              <a:effectLst/>
            </p:spPr>
          </p:cxnSp>
          <p:cxnSp>
            <p:nvCxnSpPr>
              <p:cNvPr id="309" name="直線コネクタ 308">
                <a:extLst>
                  <a:ext uri="{FF2B5EF4-FFF2-40B4-BE49-F238E27FC236}">
                    <a16:creationId xmlns:a16="http://schemas.microsoft.com/office/drawing/2014/main" id="{D8276C6A-8AE7-48A4-9578-47D32BB12290}"/>
                  </a:ext>
                </a:extLst>
              </p:cNvPr>
              <p:cNvCxnSpPr/>
              <p:nvPr userDrawn="1"/>
            </p:nvCxnSpPr>
            <p:spPr>
              <a:xfrm rot="5400000">
                <a:off x="2502347" y="3834160"/>
                <a:ext cx="5472608" cy="0"/>
              </a:xfrm>
              <a:prstGeom prst="line">
                <a:avLst/>
              </a:prstGeom>
              <a:noFill/>
              <a:ln w="9525">
                <a:solidFill>
                  <a:srgbClr val="EAEAEA"/>
                </a:solidFill>
                <a:round/>
                <a:headEnd/>
                <a:tailEnd/>
              </a:ln>
              <a:effectLst/>
            </p:spPr>
          </p:cxnSp>
          <p:cxnSp>
            <p:nvCxnSpPr>
              <p:cNvPr id="310" name="直線コネクタ 309">
                <a:extLst>
                  <a:ext uri="{FF2B5EF4-FFF2-40B4-BE49-F238E27FC236}">
                    <a16:creationId xmlns:a16="http://schemas.microsoft.com/office/drawing/2014/main" id="{F5F13546-4FFC-4667-BCB7-D4A43D983EA4}"/>
                  </a:ext>
                </a:extLst>
              </p:cNvPr>
              <p:cNvCxnSpPr/>
              <p:nvPr userDrawn="1"/>
            </p:nvCxnSpPr>
            <p:spPr>
              <a:xfrm rot="5400000">
                <a:off x="2646363" y="3834160"/>
                <a:ext cx="5472608" cy="0"/>
              </a:xfrm>
              <a:prstGeom prst="line">
                <a:avLst/>
              </a:prstGeom>
              <a:noFill/>
              <a:ln w="9525">
                <a:solidFill>
                  <a:srgbClr val="EAEAEA"/>
                </a:solidFill>
                <a:round/>
                <a:headEnd/>
                <a:tailEnd/>
              </a:ln>
              <a:effectLst/>
            </p:spPr>
          </p:cxnSp>
          <p:cxnSp>
            <p:nvCxnSpPr>
              <p:cNvPr id="311" name="直線コネクタ 310">
                <a:extLst>
                  <a:ext uri="{FF2B5EF4-FFF2-40B4-BE49-F238E27FC236}">
                    <a16:creationId xmlns:a16="http://schemas.microsoft.com/office/drawing/2014/main" id="{E30CC838-1148-4E32-A9B0-A6C9E0E8CAD6}"/>
                  </a:ext>
                </a:extLst>
              </p:cNvPr>
              <p:cNvCxnSpPr/>
              <p:nvPr userDrawn="1"/>
            </p:nvCxnSpPr>
            <p:spPr>
              <a:xfrm rot="5400000">
                <a:off x="2790380" y="3834160"/>
                <a:ext cx="5472608" cy="0"/>
              </a:xfrm>
              <a:prstGeom prst="line">
                <a:avLst/>
              </a:prstGeom>
              <a:noFill/>
              <a:ln w="9525">
                <a:solidFill>
                  <a:srgbClr val="EAEAEA"/>
                </a:solidFill>
                <a:round/>
                <a:headEnd/>
                <a:tailEnd/>
              </a:ln>
              <a:effectLst/>
            </p:spPr>
          </p:cxnSp>
          <p:cxnSp>
            <p:nvCxnSpPr>
              <p:cNvPr id="312" name="直線コネクタ 311">
                <a:extLst>
                  <a:ext uri="{FF2B5EF4-FFF2-40B4-BE49-F238E27FC236}">
                    <a16:creationId xmlns:a16="http://schemas.microsoft.com/office/drawing/2014/main" id="{1C772837-8269-4CA2-BEDA-97A0E14D5370}"/>
                  </a:ext>
                </a:extLst>
              </p:cNvPr>
              <p:cNvCxnSpPr/>
              <p:nvPr userDrawn="1"/>
            </p:nvCxnSpPr>
            <p:spPr>
              <a:xfrm rot="5400000">
                <a:off x="2934395" y="3834160"/>
                <a:ext cx="5472608" cy="0"/>
              </a:xfrm>
              <a:prstGeom prst="line">
                <a:avLst/>
              </a:prstGeom>
              <a:noFill/>
              <a:ln w="9525">
                <a:solidFill>
                  <a:srgbClr val="EAEAEA"/>
                </a:solidFill>
                <a:round/>
                <a:headEnd/>
                <a:tailEnd/>
              </a:ln>
              <a:effectLst/>
            </p:spPr>
          </p:cxnSp>
          <p:cxnSp>
            <p:nvCxnSpPr>
              <p:cNvPr id="313" name="直線コネクタ 312">
                <a:extLst>
                  <a:ext uri="{FF2B5EF4-FFF2-40B4-BE49-F238E27FC236}">
                    <a16:creationId xmlns:a16="http://schemas.microsoft.com/office/drawing/2014/main" id="{D74CFB1F-570C-478E-A31C-7DE46CEC3E07}"/>
                  </a:ext>
                </a:extLst>
              </p:cNvPr>
              <p:cNvCxnSpPr/>
              <p:nvPr userDrawn="1"/>
            </p:nvCxnSpPr>
            <p:spPr>
              <a:xfrm rot="5400000">
                <a:off x="3078412" y="3834160"/>
                <a:ext cx="5472608" cy="0"/>
              </a:xfrm>
              <a:prstGeom prst="line">
                <a:avLst/>
              </a:prstGeom>
              <a:noFill/>
              <a:ln w="9525">
                <a:solidFill>
                  <a:srgbClr val="EAEAEA"/>
                </a:solidFill>
                <a:round/>
                <a:headEnd/>
                <a:tailEnd/>
              </a:ln>
              <a:effectLst/>
            </p:spPr>
          </p:cxnSp>
          <p:cxnSp>
            <p:nvCxnSpPr>
              <p:cNvPr id="314" name="直線コネクタ 313">
                <a:extLst>
                  <a:ext uri="{FF2B5EF4-FFF2-40B4-BE49-F238E27FC236}">
                    <a16:creationId xmlns:a16="http://schemas.microsoft.com/office/drawing/2014/main" id="{2C4847D0-D9A4-4A89-BAF3-9A38E677E3B6}"/>
                  </a:ext>
                </a:extLst>
              </p:cNvPr>
              <p:cNvCxnSpPr/>
              <p:nvPr userDrawn="1"/>
            </p:nvCxnSpPr>
            <p:spPr>
              <a:xfrm rot="5400000">
                <a:off x="3222428" y="3834160"/>
                <a:ext cx="5472608" cy="0"/>
              </a:xfrm>
              <a:prstGeom prst="line">
                <a:avLst/>
              </a:prstGeom>
              <a:noFill/>
              <a:ln w="9525">
                <a:solidFill>
                  <a:srgbClr val="EAEAEA"/>
                </a:solidFill>
                <a:round/>
                <a:headEnd/>
                <a:tailEnd/>
              </a:ln>
              <a:effectLst/>
            </p:spPr>
          </p:cxnSp>
          <p:cxnSp>
            <p:nvCxnSpPr>
              <p:cNvPr id="315" name="直線コネクタ 314">
                <a:extLst>
                  <a:ext uri="{FF2B5EF4-FFF2-40B4-BE49-F238E27FC236}">
                    <a16:creationId xmlns:a16="http://schemas.microsoft.com/office/drawing/2014/main" id="{BD7331E5-BDC8-486F-A2F1-16E93F5E02DC}"/>
                  </a:ext>
                </a:extLst>
              </p:cNvPr>
              <p:cNvCxnSpPr/>
              <p:nvPr userDrawn="1"/>
            </p:nvCxnSpPr>
            <p:spPr>
              <a:xfrm rot="5400000">
                <a:off x="3366445" y="3834160"/>
                <a:ext cx="5472608" cy="0"/>
              </a:xfrm>
              <a:prstGeom prst="line">
                <a:avLst/>
              </a:prstGeom>
              <a:noFill/>
              <a:ln w="9525">
                <a:solidFill>
                  <a:srgbClr val="EAEAEA"/>
                </a:solidFill>
                <a:round/>
                <a:headEnd/>
                <a:tailEnd/>
              </a:ln>
              <a:effectLst/>
            </p:spPr>
          </p:cxnSp>
          <p:cxnSp>
            <p:nvCxnSpPr>
              <p:cNvPr id="316" name="直線コネクタ 315">
                <a:extLst>
                  <a:ext uri="{FF2B5EF4-FFF2-40B4-BE49-F238E27FC236}">
                    <a16:creationId xmlns:a16="http://schemas.microsoft.com/office/drawing/2014/main" id="{D554588E-C0AF-430A-88D6-A66D75B50C65}"/>
                  </a:ext>
                </a:extLst>
              </p:cNvPr>
              <p:cNvCxnSpPr/>
              <p:nvPr userDrawn="1"/>
            </p:nvCxnSpPr>
            <p:spPr>
              <a:xfrm rot="5400000">
                <a:off x="3510459" y="3834160"/>
                <a:ext cx="5472608" cy="0"/>
              </a:xfrm>
              <a:prstGeom prst="line">
                <a:avLst/>
              </a:prstGeom>
              <a:noFill/>
              <a:ln w="9525">
                <a:solidFill>
                  <a:srgbClr val="EAEAEA"/>
                </a:solidFill>
                <a:round/>
                <a:headEnd/>
                <a:tailEnd/>
              </a:ln>
              <a:effectLst/>
            </p:spPr>
          </p:cxnSp>
          <p:cxnSp>
            <p:nvCxnSpPr>
              <p:cNvPr id="317" name="直線コネクタ 316">
                <a:extLst>
                  <a:ext uri="{FF2B5EF4-FFF2-40B4-BE49-F238E27FC236}">
                    <a16:creationId xmlns:a16="http://schemas.microsoft.com/office/drawing/2014/main" id="{1D033BD7-347F-4985-BEF8-E14109A1910F}"/>
                  </a:ext>
                </a:extLst>
              </p:cNvPr>
              <p:cNvCxnSpPr/>
              <p:nvPr userDrawn="1"/>
            </p:nvCxnSpPr>
            <p:spPr>
              <a:xfrm rot="5400000">
                <a:off x="3654476" y="3834160"/>
                <a:ext cx="5472608" cy="0"/>
              </a:xfrm>
              <a:prstGeom prst="line">
                <a:avLst/>
              </a:prstGeom>
              <a:noFill/>
              <a:ln w="9525">
                <a:solidFill>
                  <a:srgbClr val="EAEAEA"/>
                </a:solidFill>
                <a:round/>
                <a:headEnd/>
                <a:tailEnd/>
              </a:ln>
              <a:effectLst/>
            </p:spPr>
          </p:cxnSp>
          <p:cxnSp>
            <p:nvCxnSpPr>
              <p:cNvPr id="318" name="直線コネクタ 317">
                <a:extLst>
                  <a:ext uri="{FF2B5EF4-FFF2-40B4-BE49-F238E27FC236}">
                    <a16:creationId xmlns:a16="http://schemas.microsoft.com/office/drawing/2014/main" id="{CB73BA3D-8D7C-41BB-8BBF-ECCB8F80D805}"/>
                  </a:ext>
                </a:extLst>
              </p:cNvPr>
              <p:cNvCxnSpPr/>
              <p:nvPr userDrawn="1"/>
            </p:nvCxnSpPr>
            <p:spPr>
              <a:xfrm rot="5400000">
                <a:off x="3798492" y="3834160"/>
                <a:ext cx="5472608" cy="0"/>
              </a:xfrm>
              <a:prstGeom prst="line">
                <a:avLst/>
              </a:prstGeom>
              <a:noFill/>
              <a:ln w="9525">
                <a:solidFill>
                  <a:srgbClr val="EAEAEA"/>
                </a:solidFill>
                <a:round/>
                <a:headEnd/>
                <a:tailEnd/>
              </a:ln>
              <a:effectLst/>
            </p:spPr>
          </p:cxnSp>
          <p:cxnSp>
            <p:nvCxnSpPr>
              <p:cNvPr id="319" name="直線コネクタ 318">
                <a:extLst>
                  <a:ext uri="{FF2B5EF4-FFF2-40B4-BE49-F238E27FC236}">
                    <a16:creationId xmlns:a16="http://schemas.microsoft.com/office/drawing/2014/main" id="{F6BD00FF-50ED-49B5-8F1E-F21A962E70B7}"/>
                  </a:ext>
                </a:extLst>
              </p:cNvPr>
              <p:cNvCxnSpPr/>
              <p:nvPr userDrawn="1"/>
            </p:nvCxnSpPr>
            <p:spPr>
              <a:xfrm rot="5400000">
                <a:off x="3942509" y="3834160"/>
                <a:ext cx="5472608" cy="0"/>
              </a:xfrm>
              <a:prstGeom prst="line">
                <a:avLst/>
              </a:prstGeom>
              <a:noFill/>
              <a:ln w="9525">
                <a:solidFill>
                  <a:srgbClr val="EAEAEA"/>
                </a:solidFill>
                <a:round/>
                <a:headEnd/>
                <a:tailEnd/>
              </a:ln>
              <a:effectLst/>
            </p:spPr>
          </p:cxnSp>
          <p:cxnSp>
            <p:nvCxnSpPr>
              <p:cNvPr id="320" name="直線コネクタ 319">
                <a:extLst>
                  <a:ext uri="{FF2B5EF4-FFF2-40B4-BE49-F238E27FC236}">
                    <a16:creationId xmlns:a16="http://schemas.microsoft.com/office/drawing/2014/main" id="{0D44A779-991E-455F-8059-3496D5BBFD58}"/>
                  </a:ext>
                </a:extLst>
              </p:cNvPr>
              <p:cNvCxnSpPr/>
              <p:nvPr userDrawn="1"/>
            </p:nvCxnSpPr>
            <p:spPr>
              <a:xfrm rot="5400000">
                <a:off x="4086524" y="3834160"/>
                <a:ext cx="5472608" cy="0"/>
              </a:xfrm>
              <a:prstGeom prst="line">
                <a:avLst/>
              </a:prstGeom>
              <a:noFill/>
              <a:ln w="9525">
                <a:solidFill>
                  <a:srgbClr val="EAEAEA"/>
                </a:solidFill>
                <a:round/>
                <a:headEnd/>
                <a:tailEnd/>
              </a:ln>
              <a:effectLst/>
            </p:spPr>
          </p:cxnSp>
          <p:cxnSp>
            <p:nvCxnSpPr>
              <p:cNvPr id="321" name="直線コネクタ 320">
                <a:extLst>
                  <a:ext uri="{FF2B5EF4-FFF2-40B4-BE49-F238E27FC236}">
                    <a16:creationId xmlns:a16="http://schemas.microsoft.com/office/drawing/2014/main" id="{7C2BCBC6-B3E3-474D-9466-00489AE446C6}"/>
                  </a:ext>
                </a:extLst>
              </p:cNvPr>
              <p:cNvCxnSpPr/>
              <p:nvPr userDrawn="1"/>
            </p:nvCxnSpPr>
            <p:spPr>
              <a:xfrm rot="5400000">
                <a:off x="4230541" y="3834160"/>
                <a:ext cx="5472608" cy="0"/>
              </a:xfrm>
              <a:prstGeom prst="line">
                <a:avLst/>
              </a:prstGeom>
              <a:noFill/>
              <a:ln w="9525">
                <a:solidFill>
                  <a:srgbClr val="EAEAEA"/>
                </a:solidFill>
                <a:round/>
                <a:headEnd/>
                <a:tailEnd/>
              </a:ln>
              <a:effectLst/>
            </p:spPr>
          </p:cxnSp>
          <p:cxnSp>
            <p:nvCxnSpPr>
              <p:cNvPr id="322" name="直線コネクタ 321">
                <a:extLst>
                  <a:ext uri="{FF2B5EF4-FFF2-40B4-BE49-F238E27FC236}">
                    <a16:creationId xmlns:a16="http://schemas.microsoft.com/office/drawing/2014/main" id="{CEDF37D1-DFB7-4BB0-8A0E-71251F309E1A}"/>
                  </a:ext>
                </a:extLst>
              </p:cNvPr>
              <p:cNvCxnSpPr/>
              <p:nvPr userDrawn="1"/>
            </p:nvCxnSpPr>
            <p:spPr>
              <a:xfrm rot="5400000">
                <a:off x="4374557" y="3834160"/>
                <a:ext cx="5472608" cy="0"/>
              </a:xfrm>
              <a:prstGeom prst="line">
                <a:avLst/>
              </a:prstGeom>
              <a:noFill/>
              <a:ln w="9525">
                <a:solidFill>
                  <a:srgbClr val="EAEAEA"/>
                </a:solidFill>
                <a:round/>
                <a:headEnd/>
                <a:tailEnd/>
              </a:ln>
              <a:effectLst/>
            </p:spPr>
          </p:cxnSp>
          <p:cxnSp>
            <p:nvCxnSpPr>
              <p:cNvPr id="323" name="直線コネクタ 322">
                <a:extLst>
                  <a:ext uri="{FF2B5EF4-FFF2-40B4-BE49-F238E27FC236}">
                    <a16:creationId xmlns:a16="http://schemas.microsoft.com/office/drawing/2014/main" id="{232364B3-1A7F-44E2-8F2A-6D006D1C1DE0}"/>
                  </a:ext>
                </a:extLst>
              </p:cNvPr>
              <p:cNvCxnSpPr/>
              <p:nvPr userDrawn="1"/>
            </p:nvCxnSpPr>
            <p:spPr>
              <a:xfrm rot="5400000">
                <a:off x="4518574" y="3834160"/>
                <a:ext cx="5472608" cy="0"/>
              </a:xfrm>
              <a:prstGeom prst="line">
                <a:avLst/>
              </a:prstGeom>
              <a:noFill/>
              <a:ln w="9525">
                <a:solidFill>
                  <a:srgbClr val="EAEAEA"/>
                </a:solidFill>
                <a:round/>
                <a:headEnd/>
                <a:tailEnd/>
              </a:ln>
              <a:effectLst/>
            </p:spPr>
          </p:cxnSp>
          <p:cxnSp>
            <p:nvCxnSpPr>
              <p:cNvPr id="324" name="直線コネクタ 323">
                <a:extLst>
                  <a:ext uri="{FF2B5EF4-FFF2-40B4-BE49-F238E27FC236}">
                    <a16:creationId xmlns:a16="http://schemas.microsoft.com/office/drawing/2014/main" id="{4B8D37CA-AA69-42B5-8710-3D496A1F8B10}"/>
                  </a:ext>
                </a:extLst>
              </p:cNvPr>
              <p:cNvCxnSpPr/>
              <p:nvPr userDrawn="1"/>
            </p:nvCxnSpPr>
            <p:spPr>
              <a:xfrm rot="5400000">
                <a:off x="4662587" y="3834160"/>
                <a:ext cx="5472608" cy="0"/>
              </a:xfrm>
              <a:prstGeom prst="line">
                <a:avLst/>
              </a:prstGeom>
              <a:noFill/>
              <a:ln w="9525">
                <a:solidFill>
                  <a:srgbClr val="EAEAEA"/>
                </a:solidFill>
                <a:round/>
                <a:headEnd/>
                <a:tailEnd/>
              </a:ln>
              <a:effectLst/>
            </p:spPr>
          </p:cxnSp>
          <p:cxnSp>
            <p:nvCxnSpPr>
              <p:cNvPr id="325" name="直線コネクタ 324">
                <a:extLst>
                  <a:ext uri="{FF2B5EF4-FFF2-40B4-BE49-F238E27FC236}">
                    <a16:creationId xmlns:a16="http://schemas.microsoft.com/office/drawing/2014/main" id="{044BE8A6-EBC8-4ACF-B254-C8DCAD85ED6D}"/>
                  </a:ext>
                </a:extLst>
              </p:cNvPr>
              <p:cNvCxnSpPr/>
              <p:nvPr userDrawn="1"/>
            </p:nvCxnSpPr>
            <p:spPr>
              <a:xfrm rot="5400000">
                <a:off x="4806604" y="3834160"/>
                <a:ext cx="5472608" cy="0"/>
              </a:xfrm>
              <a:prstGeom prst="line">
                <a:avLst/>
              </a:prstGeom>
              <a:noFill/>
              <a:ln w="9525">
                <a:solidFill>
                  <a:srgbClr val="EAEAEA"/>
                </a:solidFill>
                <a:round/>
                <a:headEnd/>
                <a:tailEnd/>
              </a:ln>
              <a:effectLst/>
            </p:spPr>
          </p:cxnSp>
          <p:cxnSp>
            <p:nvCxnSpPr>
              <p:cNvPr id="326" name="直線コネクタ 325">
                <a:extLst>
                  <a:ext uri="{FF2B5EF4-FFF2-40B4-BE49-F238E27FC236}">
                    <a16:creationId xmlns:a16="http://schemas.microsoft.com/office/drawing/2014/main" id="{3CA8E655-1E09-46A4-8003-4A367B81B396}"/>
                  </a:ext>
                </a:extLst>
              </p:cNvPr>
              <p:cNvCxnSpPr/>
              <p:nvPr userDrawn="1"/>
            </p:nvCxnSpPr>
            <p:spPr>
              <a:xfrm rot="5400000">
                <a:off x="4950620" y="3834160"/>
                <a:ext cx="5472608" cy="0"/>
              </a:xfrm>
              <a:prstGeom prst="line">
                <a:avLst/>
              </a:prstGeom>
              <a:noFill/>
              <a:ln w="9525">
                <a:solidFill>
                  <a:srgbClr val="EAEAEA"/>
                </a:solidFill>
                <a:round/>
                <a:headEnd/>
                <a:tailEnd/>
              </a:ln>
              <a:effectLst/>
            </p:spPr>
          </p:cxnSp>
          <p:cxnSp>
            <p:nvCxnSpPr>
              <p:cNvPr id="327" name="直線コネクタ 326">
                <a:extLst>
                  <a:ext uri="{FF2B5EF4-FFF2-40B4-BE49-F238E27FC236}">
                    <a16:creationId xmlns:a16="http://schemas.microsoft.com/office/drawing/2014/main" id="{F012044E-7FB0-4CFD-A2E5-D0FDCA5F03B9}"/>
                  </a:ext>
                </a:extLst>
              </p:cNvPr>
              <p:cNvCxnSpPr/>
              <p:nvPr userDrawn="1"/>
            </p:nvCxnSpPr>
            <p:spPr>
              <a:xfrm rot="5400000">
                <a:off x="5094637" y="3834160"/>
                <a:ext cx="5472608" cy="0"/>
              </a:xfrm>
              <a:prstGeom prst="line">
                <a:avLst/>
              </a:prstGeom>
              <a:noFill/>
              <a:ln w="9525">
                <a:solidFill>
                  <a:srgbClr val="EAEAEA"/>
                </a:solidFill>
                <a:round/>
                <a:headEnd/>
                <a:tailEnd/>
              </a:ln>
              <a:effectLst/>
            </p:spPr>
          </p:cxnSp>
          <p:cxnSp>
            <p:nvCxnSpPr>
              <p:cNvPr id="328" name="直線コネクタ 327">
                <a:extLst>
                  <a:ext uri="{FF2B5EF4-FFF2-40B4-BE49-F238E27FC236}">
                    <a16:creationId xmlns:a16="http://schemas.microsoft.com/office/drawing/2014/main" id="{BA72B9E5-5628-4554-82D4-2BBBA631CEFD}"/>
                  </a:ext>
                </a:extLst>
              </p:cNvPr>
              <p:cNvCxnSpPr/>
              <p:nvPr userDrawn="1"/>
            </p:nvCxnSpPr>
            <p:spPr>
              <a:xfrm rot="5400000">
                <a:off x="5238652" y="3834160"/>
                <a:ext cx="5472608" cy="0"/>
              </a:xfrm>
              <a:prstGeom prst="line">
                <a:avLst/>
              </a:prstGeom>
              <a:noFill/>
              <a:ln w="9525">
                <a:solidFill>
                  <a:srgbClr val="EAEAEA"/>
                </a:solidFill>
                <a:round/>
                <a:headEnd/>
                <a:tailEnd/>
              </a:ln>
              <a:effectLst/>
            </p:spPr>
          </p:cxnSp>
          <p:cxnSp>
            <p:nvCxnSpPr>
              <p:cNvPr id="329" name="直線コネクタ 328">
                <a:extLst>
                  <a:ext uri="{FF2B5EF4-FFF2-40B4-BE49-F238E27FC236}">
                    <a16:creationId xmlns:a16="http://schemas.microsoft.com/office/drawing/2014/main" id="{C0B02B78-D573-4D58-A265-D3A667E6198F}"/>
                  </a:ext>
                </a:extLst>
              </p:cNvPr>
              <p:cNvCxnSpPr/>
              <p:nvPr userDrawn="1"/>
            </p:nvCxnSpPr>
            <p:spPr>
              <a:xfrm rot="5400000">
                <a:off x="5382669" y="3834160"/>
                <a:ext cx="5472608" cy="0"/>
              </a:xfrm>
              <a:prstGeom prst="line">
                <a:avLst/>
              </a:prstGeom>
              <a:noFill/>
              <a:ln w="9525">
                <a:solidFill>
                  <a:srgbClr val="EAEAEA"/>
                </a:solidFill>
                <a:round/>
                <a:headEnd/>
                <a:tailEnd/>
              </a:ln>
              <a:effectLst/>
            </p:spPr>
          </p:cxnSp>
          <p:cxnSp>
            <p:nvCxnSpPr>
              <p:cNvPr id="330" name="直線コネクタ 329">
                <a:extLst>
                  <a:ext uri="{FF2B5EF4-FFF2-40B4-BE49-F238E27FC236}">
                    <a16:creationId xmlns:a16="http://schemas.microsoft.com/office/drawing/2014/main" id="{95E9FE83-3186-448E-846D-3BE137E3FD67}"/>
                  </a:ext>
                </a:extLst>
              </p:cNvPr>
              <p:cNvCxnSpPr/>
              <p:nvPr userDrawn="1"/>
            </p:nvCxnSpPr>
            <p:spPr>
              <a:xfrm rot="5400000">
                <a:off x="5526685" y="3834160"/>
                <a:ext cx="5472608" cy="0"/>
              </a:xfrm>
              <a:prstGeom prst="line">
                <a:avLst/>
              </a:prstGeom>
              <a:noFill/>
              <a:ln w="9525">
                <a:solidFill>
                  <a:srgbClr val="EAEAEA"/>
                </a:solidFill>
                <a:round/>
                <a:headEnd/>
                <a:tailEnd/>
              </a:ln>
              <a:effectLst/>
            </p:spPr>
          </p:cxnSp>
          <p:cxnSp>
            <p:nvCxnSpPr>
              <p:cNvPr id="331" name="直線コネクタ 330">
                <a:extLst>
                  <a:ext uri="{FF2B5EF4-FFF2-40B4-BE49-F238E27FC236}">
                    <a16:creationId xmlns:a16="http://schemas.microsoft.com/office/drawing/2014/main" id="{858AF59E-EF5D-4984-A1C7-30D6A0095492}"/>
                  </a:ext>
                </a:extLst>
              </p:cNvPr>
              <p:cNvCxnSpPr/>
              <p:nvPr userDrawn="1"/>
            </p:nvCxnSpPr>
            <p:spPr>
              <a:xfrm rot="5400000">
                <a:off x="5670702" y="3834160"/>
                <a:ext cx="5472608" cy="0"/>
              </a:xfrm>
              <a:prstGeom prst="line">
                <a:avLst/>
              </a:prstGeom>
              <a:noFill/>
              <a:ln w="9525">
                <a:solidFill>
                  <a:srgbClr val="EAEAEA"/>
                </a:solidFill>
                <a:round/>
                <a:headEnd/>
                <a:tailEnd/>
              </a:ln>
              <a:effectLst/>
            </p:spPr>
          </p:cxnSp>
          <p:cxnSp>
            <p:nvCxnSpPr>
              <p:cNvPr id="332" name="直線コネクタ 331">
                <a:extLst>
                  <a:ext uri="{FF2B5EF4-FFF2-40B4-BE49-F238E27FC236}">
                    <a16:creationId xmlns:a16="http://schemas.microsoft.com/office/drawing/2014/main" id="{6F8667E8-FC12-4A91-80A2-DC64022AF915}"/>
                  </a:ext>
                </a:extLst>
              </p:cNvPr>
              <p:cNvCxnSpPr/>
              <p:nvPr userDrawn="1"/>
            </p:nvCxnSpPr>
            <p:spPr>
              <a:xfrm rot="5400000">
                <a:off x="5814716" y="3834160"/>
                <a:ext cx="5472608" cy="0"/>
              </a:xfrm>
              <a:prstGeom prst="line">
                <a:avLst/>
              </a:prstGeom>
              <a:noFill/>
              <a:ln w="9525">
                <a:solidFill>
                  <a:srgbClr val="EAEAEA"/>
                </a:solidFill>
                <a:round/>
                <a:headEnd/>
                <a:tailEnd/>
              </a:ln>
              <a:effectLst/>
            </p:spPr>
          </p:cxnSp>
          <p:cxnSp>
            <p:nvCxnSpPr>
              <p:cNvPr id="333" name="直線コネクタ 332">
                <a:extLst>
                  <a:ext uri="{FF2B5EF4-FFF2-40B4-BE49-F238E27FC236}">
                    <a16:creationId xmlns:a16="http://schemas.microsoft.com/office/drawing/2014/main" id="{9C3463B8-C39A-4621-A91C-B1DA0D93809F}"/>
                  </a:ext>
                </a:extLst>
              </p:cNvPr>
              <p:cNvCxnSpPr/>
              <p:nvPr userDrawn="1"/>
            </p:nvCxnSpPr>
            <p:spPr>
              <a:xfrm rot="5400000">
                <a:off x="5958733" y="3834160"/>
                <a:ext cx="5472608" cy="0"/>
              </a:xfrm>
              <a:prstGeom prst="line">
                <a:avLst/>
              </a:prstGeom>
              <a:noFill/>
              <a:ln w="9525">
                <a:solidFill>
                  <a:srgbClr val="EAEAEA"/>
                </a:solidFill>
                <a:round/>
                <a:headEnd/>
                <a:tailEnd/>
              </a:ln>
              <a:effectLst/>
            </p:spPr>
          </p:cxnSp>
          <p:cxnSp>
            <p:nvCxnSpPr>
              <p:cNvPr id="334" name="直線コネクタ 333">
                <a:extLst>
                  <a:ext uri="{FF2B5EF4-FFF2-40B4-BE49-F238E27FC236}">
                    <a16:creationId xmlns:a16="http://schemas.microsoft.com/office/drawing/2014/main" id="{67B117A2-1640-4E96-8B96-641CFE828392}"/>
                  </a:ext>
                </a:extLst>
              </p:cNvPr>
              <p:cNvCxnSpPr/>
              <p:nvPr userDrawn="1"/>
            </p:nvCxnSpPr>
            <p:spPr>
              <a:xfrm rot="5400000">
                <a:off x="6102749" y="3834160"/>
                <a:ext cx="5472608" cy="0"/>
              </a:xfrm>
              <a:prstGeom prst="line">
                <a:avLst/>
              </a:prstGeom>
              <a:noFill/>
              <a:ln w="9525">
                <a:solidFill>
                  <a:srgbClr val="EAEAEA"/>
                </a:solidFill>
                <a:round/>
                <a:headEnd/>
                <a:tailEnd/>
              </a:ln>
              <a:effectLst/>
            </p:spPr>
          </p:cxnSp>
          <p:cxnSp>
            <p:nvCxnSpPr>
              <p:cNvPr id="335" name="直線コネクタ 334">
                <a:extLst>
                  <a:ext uri="{FF2B5EF4-FFF2-40B4-BE49-F238E27FC236}">
                    <a16:creationId xmlns:a16="http://schemas.microsoft.com/office/drawing/2014/main" id="{B9248B36-C866-485F-AF65-5C1BA0DE87E8}"/>
                  </a:ext>
                </a:extLst>
              </p:cNvPr>
              <p:cNvCxnSpPr/>
              <p:nvPr userDrawn="1"/>
            </p:nvCxnSpPr>
            <p:spPr>
              <a:xfrm rot="5400000">
                <a:off x="6246766" y="3834160"/>
                <a:ext cx="5472608" cy="0"/>
              </a:xfrm>
              <a:prstGeom prst="line">
                <a:avLst/>
              </a:prstGeom>
              <a:noFill/>
              <a:ln w="9525">
                <a:solidFill>
                  <a:srgbClr val="EAEAEA"/>
                </a:solidFill>
                <a:round/>
                <a:headEnd/>
                <a:tailEnd/>
              </a:ln>
              <a:effectLst/>
            </p:spPr>
          </p:cxnSp>
          <p:cxnSp>
            <p:nvCxnSpPr>
              <p:cNvPr id="336" name="直線コネクタ 335">
                <a:extLst>
                  <a:ext uri="{FF2B5EF4-FFF2-40B4-BE49-F238E27FC236}">
                    <a16:creationId xmlns:a16="http://schemas.microsoft.com/office/drawing/2014/main" id="{AA179CE8-4CE6-4DF4-A6C3-1618B47AC0D2}"/>
                  </a:ext>
                </a:extLst>
              </p:cNvPr>
              <p:cNvCxnSpPr/>
              <p:nvPr userDrawn="1"/>
            </p:nvCxnSpPr>
            <p:spPr>
              <a:xfrm rot="5400000">
                <a:off x="6390781" y="3834160"/>
                <a:ext cx="5472608" cy="0"/>
              </a:xfrm>
              <a:prstGeom prst="line">
                <a:avLst/>
              </a:prstGeom>
              <a:noFill/>
              <a:ln w="9525">
                <a:solidFill>
                  <a:srgbClr val="EAEAEA"/>
                </a:solidFill>
                <a:round/>
                <a:headEnd/>
                <a:tailEnd/>
              </a:ln>
              <a:effectLst/>
            </p:spPr>
          </p:cxnSp>
          <p:cxnSp>
            <p:nvCxnSpPr>
              <p:cNvPr id="337" name="直線コネクタ 336">
                <a:extLst>
                  <a:ext uri="{FF2B5EF4-FFF2-40B4-BE49-F238E27FC236}">
                    <a16:creationId xmlns:a16="http://schemas.microsoft.com/office/drawing/2014/main" id="{897C1321-3D51-4E64-9028-DC08865D3777}"/>
                  </a:ext>
                </a:extLst>
              </p:cNvPr>
              <p:cNvCxnSpPr/>
              <p:nvPr userDrawn="1"/>
            </p:nvCxnSpPr>
            <p:spPr>
              <a:xfrm rot="5400000">
                <a:off x="6534798" y="3834160"/>
                <a:ext cx="5472608" cy="0"/>
              </a:xfrm>
              <a:prstGeom prst="line">
                <a:avLst/>
              </a:prstGeom>
              <a:noFill/>
              <a:ln w="9525">
                <a:solidFill>
                  <a:srgbClr val="EAEAEA"/>
                </a:solidFill>
                <a:round/>
                <a:headEnd/>
                <a:tailEnd/>
              </a:ln>
              <a:effectLst/>
            </p:spPr>
          </p:cxnSp>
          <p:cxnSp>
            <p:nvCxnSpPr>
              <p:cNvPr id="338" name="直線コネクタ 337">
                <a:extLst>
                  <a:ext uri="{FF2B5EF4-FFF2-40B4-BE49-F238E27FC236}">
                    <a16:creationId xmlns:a16="http://schemas.microsoft.com/office/drawing/2014/main" id="{AABA96F6-394D-4765-9738-5901F0388A1D}"/>
                  </a:ext>
                </a:extLst>
              </p:cNvPr>
              <p:cNvCxnSpPr/>
              <p:nvPr userDrawn="1"/>
            </p:nvCxnSpPr>
            <p:spPr>
              <a:xfrm rot="5400000">
                <a:off x="-2250181" y="3834160"/>
                <a:ext cx="5472608" cy="0"/>
              </a:xfrm>
              <a:prstGeom prst="line">
                <a:avLst/>
              </a:prstGeom>
              <a:noFill/>
              <a:ln w="9525">
                <a:solidFill>
                  <a:srgbClr val="EAEAEA"/>
                </a:solidFill>
                <a:round/>
                <a:headEnd/>
                <a:tailEnd/>
              </a:ln>
              <a:effectLst/>
            </p:spPr>
          </p:cxnSp>
          <p:cxnSp>
            <p:nvCxnSpPr>
              <p:cNvPr id="339" name="直線コネクタ 338">
                <a:extLst>
                  <a:ext uri="{FF2B5EF4-FFF2-40B4-BE49-F238E27FC236}">
                    <a16:creationId xmlns:a16="http://schemas.microsoft.com/office/drawing/2014/main" id="{9A950022-88F4-4666-90E8-D42BE25B8297}"/>
                  </a:ext>
                </a:extLst>
              </p:cNvPr>
              <p:cNvCxnSpPr/>
              <p:nvPr userDrawn="1"/>
            </p:nvCxnSpPr>
            <p:spPr>
              <a:xfrm rot="5400000">
                <a:off x="-2394197" y="3834160"/>
                <a:ext cx="5472608" cy="0"/>
              </a:xfrm>
              <a:prstGeom prst="line">
                <a:avLst/>
              </a:prstGeom>
              <a:noFill/>
              <a:ln w="9525">
                <a:solidFill>
                  <a:srgbClr val="EAEAEA"/>
                </a:solidFill>
                <a:round/>
                <a:headEnd/>
                <a:tailEnd/>
              </a:ln>
              <a:effectLst/>
            </p:spPr>
          </p:cxnSp>
          <p:cxnSp>
            <p:nvCxnSpPr>
              <p:cNvPr id="340" name="直線コネクタ 339">
                <a:extLst>
                  <a:ext uri="{FF2B5EF4-FFF2-40B4-BE49-F238E27FC236}">
                    <a16:creationId xmlns:a16="http://schemas.microsoft.com/office/drawing/2014/main" id="{C58E522E-9529-45CA-A3B6-708A1009C4C4}"/>
                  </a:ext>
                </a:extLst>
              </p:cNvPr>
              <p:cNvCxnSpPr/>
              <p:nvPr userDrawn="1"/>
            </p:nvCxnSpPr>
            <p:spPr>
              <a:xfrm rot="5400000">
                <a:off x="6678811" y="3834160"/>
                <a:ext cx="5472608" cy="0"/>
              </a:xfrm>
              <a:prstGeom prst="line">
                <a:avLst/>
              </a:prstGeom>
              <a:noFill/>
              <a:ln w="9525">
                <a:solidFill>
                  <a:srgbClr val="EAEAEA"/>
                </a:solidFill>
                <a:round/>
                <a:headEnd/>
                <a:tailEnd/>
              </a:ln>
              <a:effectLst/>
            </p:spPr>
          </p:cxnSp>
          <p:cxnSp>
            <p:nvCxnSpPr>
              <p:cNvPr id="341" name="直線コネクタ 340">
                <a:extLst>
                  <a:ext uri="{FF2B5EF4-FFF2-40B4-BE49-F238E27FC236}">
                    <a16:creationId xmlns:a16="http://schemas.microsoft.com/office/drawing/2014/main" id="{DDAC6EB3-B6F1-43EA-A951-76F0C6956E97}"/>
                  </a:ext>
                </a:extLst>
              </p:cNvPr>
              <p:cNvCxnSpPr/>
              <p:nvPr userDrawn="1"/>
            </p:nvCxnSpPr>
            <p:spPr>
              <a:xfrm rot="5400000">
                <a:off x="6822827" y="3834160"/>
                <a:ext cx="5472608" cy="0"/>
              </a:xfrm>
              <a:prstGeom prst="line">
                <a:avLst/>
              </a:prstGeom>
              <a:noFill/>
              <a:ln w="9525">
                <a:solidFill>
                  <a:srgbClr val="EAEAEA"/>
                </a:solidFill>
                <a:round/>
                <a:headEnd/>
                <a:tailEnd/>
              </a:ln>
              <a:effectLst/>
            </p:spPr>
          </p:cxnSp>
        </p:grpSp>
        <p:grpSp>
          <p:nvGrpSpPr>
            <p:cNvPr id="237" name="グループ化 236">
              <a:extLst>
                <a:ext uri="{FF2B5EF4-FFF2-40B4-BE49-F238E27FC236}">
                  <a16:creationId xmlns:a16="http://schemas.microsoft.com/office/drawing/2014/main" id="{0188F0E6-D9E5-4F98-ACD4-69338B90F304}"/>
                </a:ext>
              </a:extLst>
            </p:cNvPr>
            <p:cNvGrpSpPr/>
            <p:nvPr userDrawn="1"/>
          </p:nvGrpSpPr>
          <p:grpSpPr>
            <a:xfrm>
              <a:off x="198091" y="1241872"/>
              <a:ext cx="9505056" cy="5184576"/>
              <a:chOff x="198091" y="1241872"/>
              <a:chExt cx="9505056" cy="5184576"/>
            </a:xfrm>
          </p:grpSpPr>
          <p:cxnSp>
            <p:nvCxnSpPr>
              <p:cNvPr id="242" name="直線コネクタ 241">
                <a:extLst>
                  <a:ext uri="{FF2B5EF4-FFF2-40B4-BE49-F238E27FC236}">
                    <a16:creationId xmlns:a16="http://schemas.microsoft.com/office/drawing/2014/main" id="{B6817B39-5F68-4199-AAF1-4172BED5DD53}"/>
                  </a:ext>
                </a:extLst>
              </p:cNvPr>
              <p:cNvCxnSpPr>
                <a:cxnSpLocks/>
              </p:cNvCxnSpPr>
              <p:nvPr userDrawn="1"/>
            </p:nvCxnSpPr>
            <p:spPr>
              <a:xfrm>
                <a:off x="198091" y="1241872"/>
                <a:ext cx="9505056" cy="0"/>
              </a:xfrm>
              <a:prstGeom prst="line">
                <a:avLst/>
              </a:prstGeom>
              <a:noFill/>
              <a:ln w="9525">
                <a:solidFill>
                  <a:srgbClr val="EAEAEA"/>
                </a:solidFill>
                <a:round/>
                <a:headEnd/>
                <a:tailEnd/>
              </a:ln>
              <a:effectLst/>
            </p:spPr>
          </p:cxnSp>
          <p:cxnSp>
            <p:nvCxnSpPr>
              <p:cNvPr id="243" name="直線コネクタ 242">
                <a:extLst>
                  <a:ext uri="{FF2B5EF4-FFF2-40B4-BE49-F238E27FC236}">
                    <a16:creationId xmlns:a16="http://schemas.microsoft.com/office/drawing/2014/main" id="{001DBB90-818E-4E21-B7BC-EEFC8B9BFAD8}"/>
                  </a:ext>
                </a:extLst>
              </p:cNvPr>
              <p:cNvCxnSpPr>
                <a:cxnSpLocks/>
              </p:cNvCxnSpPr>
              <p:nvPr userDrawn="1"/>
            </p:nvCxnSpPr>
            <p:spPr>
              <a:xfrm>
                <a:off x="198091" y="1385888"/>
                <a:ext cx="9505056" cy="0"/>
              </a:xfrm>
              <a:prstGeom prst="line">
                <a:avLst/>
              </a:prstGeom>
              <a:noFill/>
              <a:ln w="9525">
                <a:solidFill>
                  <a:srgbClr val="EAEAEA"/>
                </a:solidFill>
                <a:round/>
                <a:headEnd/>
                <a:tailEnd/>
              </a:ln>
              <a:effectLst/>
            </p:spPr>
          </p:cxnSp>
          <p:cxnSp>
            <p:nvCxnSpPr>
              <p:cNvPr id="244" name="直線コネクタ 243">
                <a:extLst>
                  <a:ext uri="{FF2B5EF4-FFF2-40B4-BE49-F238E27FC236}">
                    <a16:creationId xmlns:a16="http://schemas.microsoft.com/office/drawing/2014/main" id="{1AC79F46-D4BA-408E-BE4E-0921612FE290}"/>
                  </a:ext>
                </a:extLst>
              </p:cNvPr>
              <p:cNvCxnSpPr>
                <a:cxnSpLocks/>
              </p:cNvCxnSpPr>
              <p:nvPr userDrawn="1"/>
            </p:nvCxnSpPr>
            <p:spPr>
              <a:xfrm>
                <a:off x="198091" y="1529904"/>
                <a:ext cx="9505056" cy="0"/>
              </a:xfrm>
              <a:prstGeom prst="line">
                <a:avLst/>
              </a:prstGeom>
              <a:noFill/>
              <a:ln w="9525">
                <a:solidFill>
                  <a:srgbClr val="EAEAEA"/>
                </a:solidFill>
                <a:round/>
                <a:headEnd/>
                <a:tailEnd/>
              </a:ln>
              <a:effectLst/>
            </p:spPr>
          </p:cxnSp>
          <p:cxnSp>
            <p:nvCxnSpPr>
              <p:cNvPr id="245" name="直線コネクタ 244">
                <a:extLst>
                  <a:ext uri="{FF2B5EF4-FFF2-40B4-BE49-F238E27FC236}">
                    <a16:creationId xmlns:a16="http://schemas.microsoft.com/office/drawing/2014/main" id="{2D85218A-0099-4E36-BE42-02A8549629BD}"/>
                  </a:ext>
                </a:extLst>
              </p:cNvPr>
              <p:cNvCxnSpPr>
                <a:cxnSpLocks/>
              </p:cNvCxnSpPr>
              <p:nvPr userDrawn="1"/>
            </p:nvCxnSpPr>
            <p:spPr>
              <a:xfrm>
                <a:off x="198091" y="1673920"/>
                <a:ext cx="9505056" cy="0"/>
              </a:xfrm>
              <a:prstGeom prst="line">
                <a:avLst/>
              </a:prstGeom>
              <a:noFill/>
              <a:ln w="9525">
                <a:solidFill>
                  <a:srgbClr val="EAEAEA"/>
                </a:solidFill>
                <a:round/>
                <a:headEnd/>
                <a:tailEnd/>
              </a:ln>
              <a:effectLst/>
            </p:spPr>
          </p:cxnSp>
          <p:cxnSp>
            <p:nvCxnSpPr>
              <p:cNvPr id="246" name="直線コネクタ 245">
                <a:extLst>
                  <a:ext uri="{FF2B5EF4-FFF2-40B4-BE49-F238E27FC236}">
                    <a16:creationId xmlns:a16="http://schemas.microsoft.com/office/drawing/2014/main" id="{FEADCC8D-0344-4EFA-8EC5-0F041ECFA0EC}"/>
                  </a:ext>
                </a:extLst>
              </p:cNvPr>
              <p:cNvCxnSpPr>
                <a:cxnSpLocks/>
              </p:cNvCxnSpPr>
              <p:nvPr userDrawn="1"/>
            </p:nvCxnSpPr>
            <p:spPr>
              <a:xfrm>
                <a:off x="198091" y="1817936"/>
                <a:ext cx="9505056" cy="0"/>
              </a:xfrm>
              <a:prstGeom prst="line">
                <a:avLst/>
              </a:prstGeom>
              <a:noFill/>
              <a:ln w="9525">
                <a:solidFill>
                  <a:srgbClr val="EAEAEA"/>
                </a:solidFill>
                <a:round/>
                <a:headEnd/>
                <a:tailEnd/>
              </a:ln>
              <a:effectLst/>
            </p:spPr>
          </p:cxnSp>
          <p:cxnSp>
            <p:nvCxnSpPr>
              <p:cNvPr id="247" name="直線コネクタ 246">
                <a:extLst>
                  <a:ext uri="{FF2B5EF4-FFF2-40B4-BE49-F238E27FC236}">
                    <a16:creationId xmlns:a16="http://schemas.microsoft.com/office/drawing/2014/main" id="{0A2F6A4C-6AD6-4ADB-8A3C-3E18641F5462}"/>
                  </a:ext>
                </a:extLst>
              </p:cNvPr>
              <p:cNvCxnSpPr>
                <a:cxnSpLocks/>
              </p:cNvCxnSpPr>
              <p:nvPr userDrawn="1"/>
            </p:nvCxnSpPr>
            <p:spPr>
              <a:xfrm>
                <a:off x="198091" y="1961952"/>
                <a:ext cx="9505056" cy="0"/>
              </a:xfrm>
              <a:prstGeom prst="line">
                <a:avLst/>
              </a:prstGeom>
              <a:noFill/>
              <a:ln w="9525">
                <a:solidFill>
                  <a:srgbClr val="EAEAEA"/>
                </a:solidFill>
                <a:round/>
                <a:headEnd/>
                <a:tailEnd/>
              </a:ln>
              <a:effectLst/>
            </p:spPr>
          </p:cxnSp>
          <p:cxnSp>
            <p:nvCxnSpPr>
              <p:cNvPr id="248" name="直線コネクタ 247">
                <a:extLst>
                  <a:ext uri="{FF2B5EF4-FFF2-40B4-BE49-F238E27FC236}">
                    <a16:creationId xmlns:a16="http://schemas.microsoft.com/office/drawing/2014/main" id="{861CD4EE-B74F-40B8-8FDB-DDC08704399C}"/>
                  </a:ext>
                </a:extLst>
              </p:cNvPr>
              <p:cNvCxnSpPr>
                <a:cxnSpLocks/>
              </p:cNvCxnSpPr>
              <p:nvPr userDrawn="1"/>
            </p:nvCxnSpPr>
            <p:spPr>
              <a:xfrm>
                <a:off x="198091" y="2105968"/>
                <a:ext cx="9505056" cy="0"/>
              </a:xfrm>
              <a:prstGeom prst="line">
                <a:avLst/>
              </a:prstGeom>
              <a:noFill/>
              <a:ln w="9525">
                <a:solidFill>
                  <a:srgbClr val="EAEAEA"/>
                </a:solidFill>
                <a:round/>
                <a:headEnd/>
                <a:tailEnd/>
              </a:ln>
              <a:effectLst/>
            </p:spPr>
          </p:cxnSp>
          <p:cxnSp>
            <p:nvCxnSpPr>
              <p:cNvPr id="249" name="直線コネクタ 248">
                <a:extLst>
                  <a:ext uri="{FF2B5EF4-FFF2-40B4-BE49-F238E27FC236}">
                    <a16:creationId xmlns:a16="http://schemas.microsoft.com/office/drawing/2014/main" id="{5BF2ED6B-6C9B-46A1-920F-487B1C4199BE}"/>
                  </a:ext>
                </a:extLst>
              </p:cNvPr>
              <p:cNvCxnSpPr>
                <a:cxnSpLocks/>
              </p:cNvCxnSpPr>
              <p:nvPr userDrawn="1"/>
            </p:nvCxnSpPr>
            <p:spPr>
              <a:xfrm>
                <a:off x="198091" y="2249984"/>
                <a:ext cx="9505056" cy="0"/>
              </a:xfrm>
              <a:prstGeom prst="line">
                <a:avLst/>
              </a:prstGeom>
              <a:noFill/>
              <a:ln w="9525">
                <a:solidFill>
                  <a:srgbClr val="EAEAEA"/>
                </a:solidFill>
                <a:round/>
                <a:headEnd/>
                <a:tailEnd/>
              </a:ln>
              <a:effectLst/>
            </p:spPr>
          </p:cxnSp>
          <p:cxnSp>
            <p:nvCxnSpPr>
              <p:cNvPr id="250" name="直線コネクタ 249">
                <a:extLst>
                  <a:ext uri="{FF2B5EF4-FFF2-40B4-BE49-F238E27FC236}">
                    <a16:creationId xmlns:a16="http://schemas.microsoft.com/office/drawing/2014/main" id="{1DC2A286-B8CA-4B55-B5A4-61CF21340827}"/>
                  </a:ext>
                </a:extLst>
              </p:cNvPr>
              <p:cNvCxnSpPr>
                <a:cxnSpLocks/>
              </p:cNvCxnSpPr>
              <p:nvPr userDrawn="1"/>
            </p:nvCxnSpPr>
            <p:spPr>
              <a:xfrm>
                <a:off x="198091" y="2394000"/>
                <a:ext cx="9505056" cy="0"/>
              </a:xfrm>
              <a:prstGeom prst="line">
                <a:avLst/>
              </a:prstGeom>
              <a:noFill/>
              <a:ln w="9525">
                <a:solidFill>
                  <a:srgbClr val="EAEAEA"/>
                </a:solidFill>
                <a:round/>
                <a:headEnd/>
                <a:tailEnd/>
              </a:ln>
              <a:effectLst/>
            </p:spPr>
          </p:cxnSp>
          <p:cxnSp>
            <p:nvCxnSpPr>
              <p:cNvPr id="251" name="直線コネクタ 250">
                <a:extLst>
                  <a:ext uri="{FF2B5EF4-FFF2-40B4-BE49-F238E27FC236}">
                    <a16:creationId xmlns:a16="http://schemas.microsoft.com/office/drawing/2014/main" id="{7D9594D7-86BD-420D-86A6-21A811E2CA7E}"/>
                  </a:ext>
                </a:extLst>
              </p:cNvPr>
              <p:cNvCxnSpPr>
                <a:cxnSpLocks/>
              </p:cNvCxnSpPr>
              <p:nvPr userDrawn="1"/>
            </p:nvCxnSpPr>
            <p:spPr>
              <a:xfrm>
                <a:off x="198091" y="2538016"/>
                <a:ext cx="9505056" cy="0"/>
              </a:xfrm>
              <a:prstGeom prst="line">
                <a:avLst/>
              </a:prstGeom>
              <a:noFill/>
              <a:ln w="9525">
                <a:solidFill>
                  <a:srgbClr val="EAEAEA"/>
                </a:solidFill>
                <a:round/>
                <a:headEnd/>
                <a:tailEnd/>
              </a:ln>
              <a:effectLst/>
            </p:spPr>
          </p:cxnSp>
          <p:cxnSp>
            <p:nvCxnSpPr>
              <p:cNvPr id="252" name="直線コネクタ 251">
                <a:extLst>
                  <a:ext uri="{FF2B5EF4-FFF2-40B4-BE49-F238E27FC236}">
                    <a16:creationId xmlns:a16="http://schemas.microsoft.com/office/drawing/2014/main" id="{064EC7F3-E817-4E79-B4E1-BC819CA6E6CE}"/>
                  </a:ext>
                </a:extLst>
              </p:cNvPr>
              <p:cNvCxnSpPr>
                <a:cxnSpLocks/>
              </p:cNvCxnSpPr>
              <p:nvPr userDrawn="1"/>
            </p:nvCxnSpPr>
            <p:spPr>
              <a:xfrm>
                <a:off x="198091" y="2682032"/>
                <a:ext cx="9505056" cy="0"/>
              </a:xfrm>
              <a:prstGeom prst="line">
                <a:avLst/>
              </a:prstGeom>
              <a:noFill/>
              <a:ln w="9525">
                <a:solidFill>
                  <a:srgbClr val="EAEAEA"/>
                </a:solidFill>
                <a:round/>
                <a:headEnd/>
                <a:tailEnd/>
              </a:ln>
              <a:effectLst/>
            </p:spPr>
          </p:cxnSp>
          <p:cxnSp>
            <p:nvCxnSpPr>
              <p:cNvPr id="253" name="直線コネクタ 252">
                <a:extLst>
                  <a:ext uri="{FF2B5EF4-FFF2-40B4-BE49-F238E27FC236}">
                    <a16:creationId xmlns:a16="http://schemas.microsoft.com/office/drawing/2014/main" id="{6D57B7AC-0DE8-40E0-9722-E2C711393E4F}"/>
                  </a:ext>
                </a:extLst>
              </p:cNvPr>
              <p:cNvCxnSpPr>
                <a:cxnSpLocks/>
              </p:cNvCxnSpPr>
              <p:nvPr userDrawn="1"/>
            </p:nvCxnSpPr>
            <p:spPr>
              <a:xfrm>
                <a:off x="198091" y="2826048"/>
                <a:ext cx="9505056" cy="0"/>
              </a:xfrm>
              <a:prstGeom prst="line">
                <a:avLst/>
              </a:prstGeom>
              <a:noFill/>
              <a:ln w="9525">
                <a:solidFill>
                  <a:srgbClr val="EAEAEA"/>
                </a:solidFill>
                <a:round/>
                <a:headEnd/>
                <a:tailEnd/>
              </a:ln>
              <a:effectLst/>
            </p:spPr>
          </p:cxnSp>
          <p:cxnSp>
            <p:nvCxnSpPr>
              <p:cNvPr id="254" name="直線コネクタ 253">
                <a:extLst>
                  <a:ext uri="{FF2B5EF4-FFF2-40B4-BE49-F238E27FC236}">
                    <a16:creationId xmlns:a16="http://schemas.microsoft.com/office/drawing/2014/main" id="{48EECE1B-A897-4FC7-8982-F800B22BD7D6}"/>
                  </a:ext>
                </a:extLst>
              </p:cNvPr>
              <p:cNvCxnSpPr>
                <a:cxnSpLocks/>
              </p:cNvCxnSpPr>
              <p:nvPr userDrawn="1"/>
            </p:nvCxnSpPr>
            <p:spPr>
              <a:xfrm>
                <a:off x="198091" y="2970064"/>
                <a:ext cx="9505056" cy="0"/>
              </a:xfrm>
              <a:prstGeom prst="line">
                <a:avLst/>
              </a:prstGeom>
              <a:noFill/>
              <a:ln w="9525">
                <a:solidFill>
                  <a:srgbClr val="EAEAEA"/>
                </a:solidFill>
                <a:round/>
                <a:headEnd/>
                <a:tailEnd/>
              </a:ln>
              <a:effectLst/>
            </p:spPr>
          </p:cxnSp>
          <p:cxnSp>
            <p:nvCxnSpPr>
              <p:cNvPr id="255" name="直線コネクタ 254">
                <a:extLst>
                  <a:ext uri="{FF2B5EF4-FFF2-40B4-BE49-F238E27FC236}">
                    <a16:creationId xmlns:a16="http://schemas.microsoft.com/office/drawing/2014/main" id="{CB1F2EE1-4D09-4095-89E9-AF2CCCAC9455}"/>
                  </a:ext>
                </a:extLst>
              </p:cNvPr>
              <p:cNvCxnSpPr>
                <a:cxnSpLocks/>
              </p:cNvCxnSpPr>
              <p:nvPr userDrawn="1"/>
            </p:nvCxnSpPr>
            <p:spPr>
              <a:xfrm>
                <a:off x="198091" y="3114080"/>
                <a:ext cx="9505056" cy="0"/>
              </a:xfrm>
              <a:prstGeom prst="line">
                <a:avLst/>
              </a:prstGeom>
              <a:noFill/>
              <a:ln w="9525">
                <a:solidFill>
                  <a:srgbClr val="EAEAEA"/>
                </a:solidFill>
                <a:round/>
                <a:headEnd/>
                <a:tailEnd/>
              </a:ln>
              <a:effectLst/>
            </p:spPr>
          </p:cxnSp>
          <p:cxnSp>
            <p:nvCxnSpPr>
              <p:cNvPr id="256" name="直線コネクタ 255">
                <a:extLst>
                  <a:ext uri="{FF2B5EF4-FFF2-40B4-BE49-F238E27FC236}">
                    <a16:creationId xmlns:a16="http://schemas.microsoft.com/office/drawing/2014/main" id="{D288F634-3E66-4B50-9666-52BE8B08BFD0}"/>
                  </a:ext>
                </a:extLst>
              </p:cNvPr>
              <p:cNvCxnSpPr>
                <a:cxnSpLocks/>
              </p:cNvCxnSpPr>
              <p:nvPr userDrawn="1"/>
            </p:nvCxnSpPr>
            <p:spPr>
              <a:xfrm>
                <a:off x="198091" y="3258096"/>
                <a:ext cx="9505056" cy="0"/>
              </a:xfrm>
              <a:prstGeom prst="line">
                <a:avLst/>
              </a:prstGeom>
              <a:noFill/>
              <a:ln w="9525">
                <a:solidFill>
                  <a:srgbClr val="EAEAEA"/>
                </a:solidFill>
                <a:round/>
                <a:headEnd/>
                <a:tailEnd/>
              </a:ln>
              <a:effectLst/>
            </p:spPr>
          </p:cxnSp>
          <p:cxnSp>
            <p:nvCxnSpPr>
              <p:cNvPr id="257" name="直線コネクタ 256">
                <a:extLst>
                  <a:ext uri="{FF2B5EF4-FFF2-40B4-BE49-F238E27FC236}">
                    <a16:creationId xmlns:a16="http://schemas.microsoft.com/office/drawing/2014/main" id="{3224CD69-AA3B-4D87-AE90-5CFC20BC08E0}"/>
                  </a:ext>
                </a:extLst>
              </p:cNvPr>
              <p:cNvCxnSpPr>
                <a:cxnSpLocks/>
              </p:cNvCxnSpPr>
              <p:nvPr userDrawn="1"/>
            </p:nvCxnSpPr>
            <p:spPr>
              <a:xfrm>
                <a:off x="198091" y="3402112"/>
                <a:ext cx="9505056" cy="0"/>
              </a:xfrm>
              <a:prstGeom prst="line">
                <a:avLst/>
              </a:prstGeom>
              <a:noFill/>
              <a:ln w="9525">
                <a:solidFill>
                  <a:srgbClr val="EAEAEA"/>
                </a:solidFill>
                <a:round/>
                <a:headEnd/>
                <a:tailEnd/>
              </a:ln>
              <a:effectLst/>
            </p:spPr>
          </p:cxnSp>
          <p:cxnSp>
            <p:nvCxnSpPr>
              <p:cNvPr id="258" name="直線コネクタ 257">
                <a:extLst>
                  <a:ext uri="{FF2B5EF4-FFF2-40B4-BE49-F238E27FC236}">
                    <a16:creationId xmlns:a16="http://schemas.microsoft.com/office/drawing/2014/main" id="{8ECB8F3C-B185-414E-B6EB-E538117A2DFF}"/>
                  </a:ext>
                </a:extLst>
              </p:cNvPr>
              <p:cNvCxnSpPr>
                <a:cxnSpLocks/>
              </p:cNvCxnSpPr>
              <p:nvPr userDrawn="1"/>
            </p:nvCxnSpPr>
            <p:spPr>
              <a:xfrm>
                <a:off x="198091" y="3546128"/>
                <a:ext cx="9505056" cy="0"/>
              </a:xfrm>
              <a:prstGeom prst="line">
                <a:avLst/>
              </a:prstGeom>
              <a:noFill/>
              <a:ln w="9525">
                <a:solidFill>
                  <a:srgbClr val="EAEAEA"/>
                </a:solidFill>
                <a:round/>
                <a:headEnd/>
                <a:tailEnd/>
              </a:ln>
              <a:effectLst/>
            </p:spPr>
          </p:cxnSp>
          <p:cxnSp>
            <p:nvCxnSpPr>
              <p:cNvPr id="259" name="直線コネクタ 258">
                <a:extLst>
                  <a:ext uri="{FF2B5EF4-FFF2-40B4-BE49-F238E27FC236}">
                    <a16:creationId xmlns:a16="http://schemas.microsoft.com/office/drawing/2014/main" id="{79546A14-F18F-4D11-94B2-8B9489C6DDC2}"/>
                  </a:ext>
                </a:extLst>
              </p:cNvPr>
              <p:cNvCxnSpPr>
                <a:cxnSpLocks/>
              </p:cNvCxnSpPr>
              <p:nvPr userDrawn="1"/>
            </p:nvCxnSpPr>
            <p:spPr>
              <a:xfrm>
                <a:off x="198091" y="3690144"/>
                <a:ext cx="9505056" cy="0"/>
              </a:xfrm>
              <a:prstGeom prst="line">
                <a:avLst/>
              </a:prstGeom>
              <a:noFill/>
              <a:ln w="9525">
                <a:solidFill>
                  <a:srgbClr val="EAEAEA"/>
                </a:solidFill>
                <a:round/>
                <a:headEnd/>
                <a:tailEnd/>
              </a:ln>
              <a:effectLst/>
            </p:spPr>
          </p:cxnSp>
          <p:cxnSp>
            <p:nvCxnSpPr>
              <p:cNvPr id="260" name="直線コネクタ 259">
                <a:extLst>
                  <a:ext uri="{FF2B5EF4-FFF2-40B4-BE49-F238E27FC236}">
                    <a16:creationId xmlns:a16="http://schemas.microsoft.com/office/drawing/2014/main" id="{E1CB54CC-E432-4B30-B17B-393737056DB5}"/>
                  </a:ext>
                </a:extLst>
              </p:cNvPr>
              <p:cNvCxnSpPr>
                <a:cxnSpLocks/>
              </p:cNvCxnSpPr>
              <p:nvPr userDrawn="1"/>
            </p:nvCxnSpPr>
            <p:spPr>
              <a:xfrm>
                <a:off x="198091" y="3978176"/>
                <a:ext cx="9505056" cy="0"/>
              </a:xfrm>
              <a:prstGeom prst="line">
                <a:avLst/>
              </a:prstGeom>
              <a:noFill/>
              <a:ln w="9525">
                <a:solidFill>
                  <a:srgbClr val="EAEAEA"/>
                </a:solidFill>
                <a:round/>
                <a:headEnd/>
                <a:tailEnd/>
              </a:ln>
              <a:effectLst/>
            </p:spPr>
          </p:cxnSp>
          <p:cxnSp>
            <p:nvCxnSpPr>
              <p:cNvPr id="261" name="直線コネクタ 260">
                <a:extLst>
                  <a:ext uri="{FF2B5EF4-FFF2-40B4-BE49-F238E27FC236}">
                    <a16:creationId xmlns:a16="http://schemas.microsoft.com/office/drawing/2014/main" id="{D2872346-E4A7-401E-BB09-CD366737FB77}"/>
                  </a:ext>
                </a:extLst>
              </p:cNvPr>
              <p:cNvCxnSpPr>
                <a:cxnSpLocks/>
              </p:cNvCxnSpPr>
              <p:nvPr userDrawn="1"/>
            </p:nvCxnSpPr>
            <p:spPr>
              <a:xfrm>
                <a:off x="198091" y="4122192"/>
                <a:ext cx="9505056" cy="0"/>
              </a:xfrm>
              <a:prstGeom prst="line">
                <a:avLst/>
              </a:prstGeom>
              <a:noFill/>
              <a:ln w="9525">
                <a:solidFill>
                  <a:srgbClr val="EAEAEA"/>
                </a:solidFill>
                <a:round/>
                <a:headEnd/>
                <a:tailEnd/>
              </a:ln>
              <a:effectLst/>
            </p:spPr>
          </p:cxnSp>
          <p:cxnSp>
            <p:nvCxnSpPr>
              <p:cNvPr id="262" name="直線コネクタ 261">
                <a:extLst>
                  <a:ext uri="{FF2B5EF4-FFF2-40B4-BE49-F238E27FC236}">
                    <a16:creationId xmlns:a16="http://schemas.microsoft.com/office/drawing/2014/main" id="{4687DF8D-449E-42CA-A66E-93C0E1F1F839}"/>
                  </a:ext>
                </a:extLst>
              </p:cNvPr>
              <p:cNvCxnSpPr>
                <a:cxnSpLocks/>
              </p:cNvCxnSpPr>
              <p:nvPr userDrawn="1"/>
            </p:nvCxnSpPr>
            <p:spPr>
              <a:xfrm>
                <a:off x="198091" y="4266208"/>
                <a:ext cx="9505056" cy="0"/>
              </a:xfrm>
              <a:prstGeom prst="line">
                <a:avLst/>
              </a:prstGeom>
              <a:noFill/>
              <a:ln w="9525">
                <a:solidFill>
                  <a:srgbClr val="EAEAEA"/>
                </a:solidFill>
                <a:round/>
                <a:headEnd/>
                <a:tailEnd/>
              </a:ln>
              <a:effectLst/>
            </p:spPr>
          </p:cxnSp>
          <p:cxnSp>
            <p:nvCxnSpPr>
              <p:cNvPr id="263" name="直線コネクタ 262">
                <a:extLst>
                  <a:ext uri="{FF2B5EF4-FFF2-40B4-BE49-F238E27FC236}">
                    <a16:creationId xmlns:a16="http://schemas.microsoft.com/office/drawing/2014/main" id="{2B7E4CA2-4686-46D2-9E9E-94C2D9E1AA17}"/>
                  </a:ext>
                </a:extLst>
              </p:cNvPr>
              <p:cNvCxnSpPr>
                <a:cxnSpLocks/>
              </p:cNvCxnSpPr>
              <p:nvPr userDrawn="1"/>
            </p:nvCxnSpPr>
            <p:spPr>
              <a:xfrm>
                <a:off x="198091" y="4410224"/>
                <a:ext cx="9505056" cy="0"/>
              </a:xfrm>
              <a:prstGeom prst="line">
                <a:avLst/>
              </a:prstGeom>
              <a:noFill/>
              <a:ln w="9525">
                <a:solidFill>
                  <a:srgbClr val="EAEAEA"/>
                </a:solidFill>
                <a:round/>
                <a:headEnd/>
                <a:tailEnd/>
              </a:ln>
              <a:effectLst/>
            </p:spPr>
          </p:cxnSp>
          <p:cxnSp>
            <p:nvCxnSpPr>
              <p:cNvPr id="264" name="直線コネクタ 263">
                <a:extLst>
                  <a:ext uri="{FF2B5EF4-FFF2-40B4-BE49-F238E27FC236}">
                    <a16:creationId xmlns:a16="http://schemas.microsoft.com/office/drawing/2014/main" id="{A06BD4F9-7547-4403-A51D-2348982F716C}"/>
                  </a:ext>
                </a:extLst>
              </p:cNvPr>
              <p:cNvCxnSpPr>
                <a:cxnSpLocks/>
              </p:cNvCxnSpPr>
              <p:nvPr userDrawn="1"/>
            </p:nvCxnSpPr>
            <p:spPr>
              <a:xfrm>
                <a:off x="198091" y="4554240"/>
                <a:ext cx="9505056" cy="0"/>
              </a:xfrm>
              <a:prstGeom prst="line">
                <a:avLst/>
              </a:prstGeom>
              <a:noFill/>
              <a:ln w="9525">
                <a:solidFill>
                  <a:srgbClr val="EAEAEA"/>
                </a:solidFill>
                <a:round/>
                <a:headEnd/>
                <a:tailEnd/>
              </a:ln>
              <a:effectLst/>
            </p:spPr>
          </p:cxnSp>
          <p:cxnSp>
            <p:nvCxnSpPr>
              <p:cNvPr id="265" name="直線コネクタ 264">
                <a:extLst>
                  <a:ext uri="{FF2B5EF4-FFF2-40B4-BE49-F238E27FC236}">
                    <a16:creationId xmlns:a16="http://schemas.microsoft.com/office/drawing/2014/main" id="{5A2483F3-6F66-4643-A5F4-60D4229B6F35}"/>
                  </a:ext>
                </a:extLst>
              </p:cNvPr>
              <p:cNvCxnSpPr>
                <a:cxnSpLocks/>
              </p:cNvCxnSpPr>
              <p:nvPr userDrawn="1"/>
            </p:nvCxnSpPr>
            <p:spPr>
              <a:xfrm>
                <a:off x="198091" y="4698256"/>
                <a:ext cx="9505056" cy="0"/>
              </a:xfrm>
              <a:prstGeom prst="line">
                <a:avLst/>
              </a:prstGeom>
              <a:noFill/>
              <a:ln w="9525">
                <a:solidFill>
                  <a:srgbClr val="EAEAEA"/>
                </a:solidFill>
                <a:round/>
                <a:headEnd/>
                <a:tailEnd/>
              </a:ln>
              <a:effectLst/>
            </p:spPr>
          </p:cxnSp>
          <p:cxnSp>
            <p:nvCxnSpPr>
              <p:cNvPr id="266" name="直線コネクタ 265">
                <a:extLst>
                  <a:ext uri="{FF2B5EF4-FFF2-40B4-BE49-F238E27FC236}">
                    <a16:creationId xmlns:a16="http://schemas.microsoft.com/office/drawing/2014/main" id="{919FD7BA-F2CF-423C-909D-E2D3ACF483CB}"/>
                  </a:ext>
                </a:extLst>
              </p:cNvPr>
              <p:cNvCxnSpPr>
                <a:cxnSpLocks/>
              </p:cNvCxnSpPr>
              <p:nvPr userDrawn="1"/>
            </p:nvCxnSpPr>
            <p:spPr>
              <a:xfrm>
                <a:off x="198091" y="4842272"/>
                <a:ext cx="9505056" cy="0"/>
              </a:xfrm>
              <a:prstGeom prst="line">
                <a:avLst/>
              </a:prstGeom>
              <a:noFill/>
              <a:ln w="9525">
                <a:solidFill>
                  <a:srgbClr val="EAEAEA"/>
                </a:solidFill>
                <a:round/>
                <a:headEnd/>
                <a:tailEnd/>
              </a:ln>
              <a:effectLst/>
            </p:spPr>
          </p:cxnSp>
          <p:cxnSp>
            <p:nvCxnSpPr>
              <p:cNvPr id="267" name="直線コネクタ 266">
                <a:extLst>
                  <a:ext uri="{FF2B5EF4-FFF2-40B4-BE49-F238E27FC236}">
                    <a16:creationId xmlns:a16="http://schemas.microsoft.com/office/drawing/2014/main" id="{B80543E4-6AD3-474A-9818-E44B4197CA05}"/>
                  </a:ext>
                </a:extLst>
              </p:cNvPr>
              <p:cNvCxnSpPr>
                <a:cxnSpLocks/>
              </p:cNvCxnSpPr>
              <p:nvPr userDrawn="1"/>
            </p:nvCxnSpPr>
            <p:spPr>
              <a:xfrm>
                <a:off x="198091" y="4986288"/>
                <a:ext cx="9505056" cy="0"/>
              </a:xfrm>
              <a:prstGeom prst="line">
                <a:avLst/>
              </a:prstGeom>
              <a:noFill/>
              <a:ln w="9525">
                <a:solidFill>
                  <a:srgbClr val="EAEAEA"/>
                </a:solidFill>
                <a:round/>
                <a:headEnd/>
                <a:tailEnd/>
              </a:ln>
              <a:effectLst/>
            </p:spPr>
          </p:cxnSp>
          <p:cxnSp>
            <p:nvCxnSpPr>
              <p:cNvPr id="268" name="直線コネクタ 267">
                <a:extLst>
                  <a:ext uri="{FF2B5EF4-FFF2-40B4-BE49-F238E27FC236}">
                    <a16:creationId xmlns:a16="http://schemas.microsoft.com/office/drawing/2014/main" id="{9B896693-816A-4AA6-A9CE-51091187EF8B}"/>
                  </a:ext>
                </a:extLst>
              </p:cNvPr>
              <p:cNvCxnSpPr>
                <a:cxnSpLocks/>
              </p:cNvCxnSpPr>
              <p:nvPr userDrawn="1"/>
            </p:nvCxnSpPr>
            <p:spPr>
              <a:xfrm>
                <a:off x="198091" y="5130304"/>
                <a:ext cx="9505056" cy="0"/>
              </a:xfrm>
              <a:prstGeom prst="line">
                <a:avLst/>
              </a:prstGeom>
              <a:noFill/>
              <a:ln w="9525">
                <a:solidFill>
                  <a:srgbClr val="EAEAEA"/>
                </a:solidFill>
                <a:round/>
                <a:headEnd/>
                <a:tailEnd/>
              </a:ln>
              <a:effectLst/>
            </p:spPr>
          </p:cxnSp>
          <p:cxnSp>
            <p:nvCxnSpPr>
              <p:cNvPr id="269" name="直線コネクタ 268">
                <a:extLst>
                  <a:ext uri="{FF2B5EF4-FFF2-40B4-BE49-F238E27FC236}">
                    <a16:creationId xmlns:a16="http://schemas.microsoft.com/office/drawing/2014/main" id="{661B075B-E84C-434C-99FD-98E4E98A2153}"/>
                  </a:ext>
                </a:extLst>
              </p:cNvPr>
              <p:cNvCxnSpPr>
                <a:cxnSpLocks/>
              </p:cNvCxnSpPr>
              <p:nvPr userDrawn="1"/>
            </p:nvCxnSpPr>
            <p:spPr>
              <a:xfrm>
                <a:off x="198091" y="5274320"/>
                <a:ext cx="9505056" cy="0"/>
              </a:xfrm>
              <a:prstGeom prst="line">
                <a:avLst/>
              </a:prstGeom>
              <a:noFill/>
              <a:ln w="9525">
                <a:solidFill>
                  <a:srgbClr val="EAEAEA"/>
                </a:solidFill>
                <a:round/>
                <a:headEnd/>
                <a:tailEnd/>
              </a:ln>
              <a:effectLst/>
            </p:spPr>
          </p:cxnSp>
          <p:cxnSp>
            <p:nvCxnSpPr>
              <p:cNvPr id="270" name="直線コネクタ 269">
                <a:extLst>
                  <a:ext uri="{FF2B5EF4-FFF2-40B4-BE49-F238E27FC236}">
                    <a16:creationId xmlns:a16="http://schemas.microsoft.com/office/drawing/2014/main" id="{9C7D7953-363B-40E0-8D83-883D394C5A46}"/>
                  </a:ext>
                </a:extLst>
              </p:cNvPr>
              <p:cNvCxnSpPr>
                <a:cxnSpLocks/>
              </p:cNvCxnSpPr>
              <p:nvPr userDrawn="1"/>
            </p:nvCxnSpPr>
            <p:spPr>
              <a:xfrm>
                <a:off x="198091" y="5418336"/>
                <a:ext cx="9505056" cy="0"/>
              </a:xfrm>
              <a:prstGeom prst="line">
                <a:avLst/>
              </a:prstGeom>
              <a:noFill/>
              <a:ln w="9525">
                <a:solidFill>
                  <a:srgbClr val="EAEAEA"/>
                </a:solidFill>
                <a:round/>
                <a:headEnd/>
                <a:tailEnd/>
              </a:ln>
              <a:effectLst/>
            </p:spPr>
          </p:cxnSp>
          <p:cxnSp>
            <p:nvCxnSpPr>
              <p:cNvPr id="271" name="直線コネクタ 270">
                <a:extLst>
                  <a:ext uri="{FF2B5EF4-FFF2-40B4-BE49-F238E27FC236}">
                    <a16:creationId xmlns:a16="http://schemas.microsoft.com/office/drawing/2014/main" id="{710B8DE0-3158-4B19-9C58-4E67429D179E}"/>
                  </a:ext>
                </a:extLst>
              </p:cNvPr>
              <p:cNvCxnSpPr>
                <a:cxnSpLocks/>
              </p:cNvCxnSpPr>
              <p:nvPr userDrawn="1"/>
            </p:nvCxnSpPr>
            <p:spPr>
              <a:xfrm>
                <a:off x="198091" y="5562352"/>
                <a:ext cx="9505056" cy="0"/>
              </a:xfrm>
              <a:prstGeom prst="line">
                <a:avLst/>
              </a:prstGeom>
              <a:noFill/>
              <a:ln w="9525">
                <a:solidFill>
                  <a:srgbClr val="EAEAEA"/>
                </a:solidFill>
                <a:round/>
                <a:headEnd/>
                <a:tailEnd/>
              </a:ln>
              <a:effectLst/>
            </p:spPr>
          </p:cxnSp>
          <p:cxnSp>
            <p:nvCxnSpPr>
              <p:cNvPr id="272" name="直線コネクタ 271">
                <a:extLst>
                  <a:ext uri="{FF2B5EF4-FFF2-40B4-BE49-F238E27FC236}">
                    <a16:creationId xmlns:a16="http://schemas.microsoft.com/office/drawing/2014/main" id="{BC6DE1AC-D018-470A-8634-0212BE692582}"/>
                  </a:ext>
                </a:extLst>
              </p:cNvPr>
              <p:cNvCxnSpPr>
                <a:cxnSpLocks/>
              </p:cNvCxnSpPr>
              <p:nvPr userDrawn="1"/>
            </p:nvCxnSpPr>
            <p:spPr>
              <a:xfrm>
                <a:off x="198091" y="5706368"/>
                <a:ext cx="9505056" cy="0"/>
              </a:xfrm>
              <a:prstGeom prst="line">
                <a:avLst/>
              </a:prstGeom>
              <a:noFill/>
              <a:ln w="9525">
                <a:solidFill>
                  <a:srgbClr val="EAEAEA"/>
                </a:solidFill>
                <a:round/>
                <a:headEnd/>
                <a:tailEnd/>
              </a:ln>
              <a:effectLst/>
            </p:spPr>
          </p:cxnSp>
          <p:cxnSp>
            <p:nvCxnSpPr>
              <p:cNvPr id="273" name="直線コネクタ 272">
                <a:extLst>
                  <a:ext uri="{FF2B5EF4-FFF2-40B4-BE49-F238E27FC236}">
                    <a16:creationId xmlns:a16="http://schemas.microsoft.com/office/drawing/2014/main" id="{B3222170-387E-4EA5-BAA0-5B488976652B}"/>
                  </a:ext>
                </a:extLst>
              </p:cNvPr>
              <p:cNvCxnSpPr>
                <a:cxnSpLocks/>
              </p:cNvCxnSpPr>
              <p:nvPr userDrawn="1"/>
            </p:nvCxnSpPr>
            <p:spPr>
              <a:xfrm>
                <a:off x="198091" y="5850384"/>
                <a:ext cx="9505056" cy="0"/>
              </a:xfrm>
              <a:prstGeom prst="line">
                <a:avLst/>
              </a:prstGeom>
              <a:noFill/>
              <a:ln w="9525">
                <a:solidFill>
                  <a:srgbClr val="EAEAEA"/>
                </a:solidFill>
                <a:round/>
                <a:headEnd/>
                <a:tailEnd/>
              </a:ln>
              <a:effectLst/>
            </p:spPr>
          </p:cxnSp>
          <p:cxnSp>
            <p:nvCxnSpPr>
              <p:cNvPr id="274" name="直線コネクタ 273">
                <a:extLst>
                  <a:ext uri="{FF2B5EF4-FFF2-40B4-BE49-F238E27FC236}">
                    <a16:creationId xmlns:a16="http://schemas.microsoft.com/office/drawing/2014/main" id="{2376D5B5-6C69-42F2-9D54-CC0DF4C5C604}"/>
                  </a:ext>
                </a:extLst>
              </p:cNvPr>
              <p:cNvCxnSpPr>
                <a:cxnSpLocks/>
              </p:cNvCxnSpPr>
              <p:nvPr userDrawn="1"/>
            </p:nvCxnSpPr>
            <p:spPr>
              <a:xfrm>
                <a:off x="198091" y="5994400"/>
                <a:ext cx="9505056" cy="0"/>
              </a:xfrm>
              <a:prstGeom prst="line">
                <a:avLst/>
              </a:prstGeom>
              <a:noFill/>
              <a:ln w="9525">
                <a:solidFill>
                  <a:srgbClr val="EAEAEA"/>
                </a:solidFill>
                <a:round/>
                <a:headEnd/>
                <a:tailEnd/>
              </a:ln>
              <a:effectLst/>
            </p:spPr>
          </p:cxnSp>
          <p:cxnSp>
            <p:nvCxnSpPr>
              <p:cNvPr id="275" name="直線コネクタ 274">
                <a:extLst>
                  <a:ext uri="{FF2B5EF4-FFF2-40B4-BE49-F238E27FC236}">
                    <a16:creationId xmlns:a16="http://schemas.microsoft.com/office/drawing/2014/main" id="{645213BF-55BF-470C-BD3E-41A48A00776F}"/>
                  </a:ext>
                </a:extLst>
              </p:cNvPr>
              <p:cNvCxnSpPr>
                <a:cxnSpLocks/>
              </p:cNvCxnSpPr>
              <p:nvPr userDrawn="1"/>
            </p:nvCxnSpPr>
            <p:spPr>
              <a:xfrm>
                <a:off x="198091" y="6138416"/>
                <a:ext cx="9505056" cy="0"/>
              </a:xfrm>
              <a:prstGeom prst="line">
                <a:avLst/>
              </a:prstGeom>
              <a:noFill/>
              <a:ln w="9525">
                <a:solidFill>
                  <a:srgbClr val="EAEAEA"/>
                </a:solidFill>
                <a:round/>
                <a:headEnd/>
                <a:tailEnd/>
              </a:ln>
              <a:effectLst/>
            </p:spPr>
          </p:cxnSp>
          <p:cxnSp>
            <p:nvCxnSpPr>
              <p:cNvPr id="276" name="直線コネクタ 275">
                <a:extLst>
                  <a:ext uri="{FF2B5EF4-FFF2-40B4-BE49-F238E27FC236}">
                    <a16:creationId xmlns:a16="http://schemas.microsoft.com/office/drawing/2014/main" id="{5DE98497-0F2C-4248-A58C-97C85C243829}"/>
                  </a:ext>
                </a:extLst>
              </p:cNvPr>
              <p:cNvCxnSpPr>
                <a:cxnSpLocks/>
              </p:cNvCxnSpPr>
              <p:nvPr userDrawn="1"/>
            </p:nvCxnSpPr>
            <p:spPr>
              <a:xfrm>
                <a:off x="198091" y="6282432"/>
                <a:ext cx="9505056" cy="0"/>
              </a:xfrm>
              <a:prstGeom prst="line">
                <a:avLst/>
              </a:prstGeom>
              <a:noFill/>
              <a:ln w="9525">
                <a:solidFill>
                  <a:srgbClr val="EAEAEA"/>
                </a:solidFill>
                <a:round/>
                <a:headEnd/>
                <a:tailEnd/>
              </a:ln>
              <a:effectLst/>
            </p:spPr>
          </p:cxnSp>
          <p:cxnSp>
            <p:nvCxnSpPr>
              <p:cNvPr id="277" name="直線コネクタ 276">
                <a:extLst>
                  <a:ext uri="{FF2B5EF4-FFF2-40B4-BE49-F238E27FC236}">
                    <a16:creationId xmlns:a16="http://schemas.microsoft.com/office/drawing/2014/main" id="{D1AB974B-D1B8-48D5-BB43-B3D4E281478A}"/>
                  </a:ext>
                </a:extLst>
              </p:cNvPr>
              <p:cNvCxnSpPr>
                <a:cxnSpLocks/>
              </p:cNvCxnSpPr>
              <p:nvPr userDrawn="1"/>
            </p:nvCxnSpPr>
            <p:spPr>
              <a:xfrm>
                <a:off x="198091" y="6426448"/>
                <a:ext cx="9505056" cy="0"/>
              </a:xfrm>
              <a:prstGeom prst="line">
                <a:avLst/>
              </a:prstGeom>
              <a:noFill/>
              <a:ln w="9525">
                <a:solidFill>
                  <a:srgbClr val="EAEAEA"/>
                </a:solidFill>
                <a:round/>
                <a:headEnd/>
                <a:tailEnd/>
              </a:ln>
              <a:effectLst/>
            </p:spPr>
          </p:cxnSp>
        </p:grpSp>
        <p:grpSp>
          <p:nvGrpSpPr>
            <p:cNvPr id="238" name="グループ化 237">
              <a:extLst>
                <a:ext uri="{FF2B5EF4-FFF2-40B4-BE49-F238E27FC236}">
                  <a16:creationId xmlns:a16="http://schemas.microsoft.com/office/drawing/2014/main" id="{1F3ED58E-1B1A-4A05-B75F-7A19754AECC6}"/>
                </a:ext>
              </a:extLst>
            </p:cNvPr>
            <p:cNvGrpSpPr/>
            <p:nvPr userDrawn="1"/>
          </p:nvGrpSpPr>
          <p:grpSpPr>
            <a:xfrm>
              <a:off x="198091" y="1097856"/>
              <a:ext cx="9511853" cy="5472608"/>
              <a:chOff x="198091" y="1097856"/>
              <a:chExt cx="9511853" cy="5472608"/>
            </a:xfrm>
          </p:grpSpPr>
          <p:sp>
            <p:nvSpPr>
              <p:cNvPr id="239" name="正方形/長方形 238">
                <a:extLst>
                  <a:ext uri="{FF2B5EF4-FFF2-40B4-BE49-F238E27FC236}">
                    <a16:creationId xmlns:a16="http://schemas.microsoft.com/office/drawing/2014/main" id="{68962057-490A-428B-A1CC-7F559D03DAA7}"/>
                  </a:ext>
                </a:extLst>
              </p:cNvPr>
              <p:cNvSpPr/>
              <p:nvPr userDrawn="1"/>
            </p:nvSpPr>
            <p:spPr>
              <a:xfrm>
                <a:off x="198091" y="1097856"/>
                <a:ext cx="9505056" cy="5472608"/>
              </a:xfrm>
              <a:prstGeom prst="rect">
                <a:avLst/>
              </a:prstGeom>
              <a:noFill/>
              <a:ln w="9525">
                <a:solidFill>
                  <a:srgbClr val="C0C0C0"/>
                </a:solidFill>
                <a:round/>
                <a:headEnd/>
                <a:tailEnd/>
              </a:ln>
              <a:effectLst/>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ja-JP" altLang="en-US" sz="1544">
                  <a:solidFill>
                    <a:prstClr val="black"/>
                  </a:solidFill>
                </a:endParaRPr>
              </a:p>
            </p:txBody>
          </p:sp>
          <p:cxnSp>
            <p:nvCxnSpPr>
              <p:cNvPr id="240" name="直線コネクタ 239">
                <a:extLst>
                  <a:ext uri="{FF2B5EF4-FFF2-40B4-BE49-F238E27FC236}">
                    <a16:creationId xmlns:a16="http://schemas.microsoft.com/office/drawing/2014/main" id="{D7A82862-0A0D-4E9D-AE5B-208BE6B29BB0}"/>
                  </a:ext>
                </a:extLst>
              </p:cNvPr>
              <p:cNvCxnSpPr/>
              <p:nvPr userDrawn="1"/>
            </p:nvCxnSpPr>
            <p:spPr>
              <a:xfrm rot="5400000">
                <a:off x="2214315" y="3834160"/>
                <a:ext cx="5472608" cy="0"/>
              </a:xfrm>
              <a:prstGeom prst="line">
                <a:avLst/>
              </a:prstGeom>
              <a:noFill/>
              <a:ln w="9525">
                <a:solidFill>
                  <a:srgbClr val="C0C0C0"/>
                </a:solidFill>
                <a:round/>
                <a:headEnd/>
                <a:tailEnd/>
              </a:ln>
              <a:effectLst/>
            </p:spPr>
          </p:cxnSp>
          <p:cxnSp>
            <p:nvCxnSpPr>
              <p:cNvPr id="241" name="直線コネクタ 240">
                <a:extLst>
                  <a:ext uri="{FF2B5EF4-FFF2-40B4-BE49-F238E27FC236}">
                    <a16:creationId xmlns:a16="http://schemas.microsoft.com/office/drawing/2014/main" id="{D075D131-DADA-4A1B-BCC8-039B0416EE2A}"/>
                  </a:ext>
                </a:extLst>
              </p:cNvPr>
              <p:cNvCxnSpPr>
                <a:cxnSpLocks/>
                <a:stCxn id="239" idx="1"/>
              </p:cNvCxnSpPr>
              <p:nvPr userDrawn="1"/>
            </p:nvCxnSpPr>
            <p:spPr>
              <a:xfrm>
                <a:off x="198091" y="3834160"/>
                <a:ext cx="9511853" cy="0"/>
              </a:xfrm>
              <a:prstGeom prst="line">
                <a:avLst/>
              </a:prstGeom>
              <a:noFill/>
              <a:ln w="9525">
                <a:solidFill>
                  <a:srgbClr val="C0C0C0"/>
                </a:solidFill>
                <a:round/>
                <a:headEnd/>
                <a:tailEnd/>
              </a:ln>
              <a:effectLst/>
            </p:spPr>
          </p:cxnSp>
        </p:grpSp>
      </p:grpSp>
      <p:sp>
        <p:nvSpPr>
          <p:cNvPr id="2" name="Title Placeholder 1"/>
          <p:cNvSpPr>
            <a:spLocks noGrp="1"/>
          </p:cNvSpPr>
          <p:nvPr userDrawn="1">
            <p:ph type="title"/>
          </p:nvPr>
        </p:nvSpPr>
        <p:spPr>
          <a:xfrm>
            <a:off x="658067" y="117084"/>
            <a:ext cx="8320763" cy="669047"/>
          </a:xfrm>
          <a:prstGeom prst="rect">
            <a:avLst/>
          </a:prstGeom>
        </p:spPr>
        <p:txBody>
          <a:bodyPr vert="horz" lIns="0" tIns="0" rIns="0" bIns="0" rtlCol="0" anchor="ctr">
            <a:noAutofit/>
          </a:bodyPr>
          <a:lstStyle/>
          <a:p>
            <a:r>
              <a:rPr lang="ja-JP" altLang="en-US"/>
              <a:t>マスター タイトルの書式設定</a:t>
            </a:r>
            <a:endParaRPr lang="en-US"/>
          </a:p>
        </p:txBody>
      </p:sp>
      <p:sp>
        <p:nvSpPr>
          <p:cNvPr id="12" name="Slide Number Placeholder 5">
            <a:extLst>
              <a:ext uri="{FF2B5EF4-FFF2-40B4-BE49-F238E27FC236}">
                <a16:creationId xmlns:a16="http://schemas.microsoft.com/office/drawing/2014/main" id="{D5415A91-82B8-49CA-B0CC-8E5663346E25}"/>
              </a:ext>
            </a:extLst>
          </p:cNvPr>
          <p:cNvSpPr>
            <a:spLocks noGrp="1"/>
          </p:cNvSpPr>
          <p:nvPr>
            <p:ph type="sldNum" sz="quarter" idx="4"/>
          </p:nvPr>
        </p:nvSpPr>
        <p:spPr>
          <a:xfrm>
            <a:off x="11732986" y="6663605"/>
            <a:ext cx="399025" cy="133809"/>
          </a:xfrm>
          <a:prstGeom prst="rect">
            <a:avLst/>
          </a:prstGeom>
        </p:spPr>
        <p:txBody>
          <a:bodyPr vert="horz" lIns="0" tIns="0" rIns="0" bIns="0" rtlCol="0" anchor="ctr"/>
          <a:lstStyle>
            <a:lvl1pPr algn="ctr" fontAlgn="ctr">
              <a:defRPr lang="ja-JP" altLang="en-US" sz="772" smtClean="0">
                <a:solidFill>
                  <a:schemeClr val="bg1"/>
                </a:solidFill>
              </a:defRPr>
            </a:lvl1pPr>
          </a:lstStyle>
          <a:p>
            <a:fld id="{9FB9FBB1-FD5B-41A6-B84B-A229A6B4BB39}" type="slidenum">
              <a:rPr lang="en-US" altLang="ja-JP" smtClean="0"/>
              <a:pPr/>
              <a:t>‹#›</a:t>
            </a:fld>
            <a:endParaRPr lang="en-US"/>
          </a:p>
        </p:txBody>
      </p:sp>
      <p:cxnSp>
        <p:nvCxnSpPr>
          <p:cNvPr id="117" name="直線コネクタ 116">
            <a:extLst>
              <a:ext uri="{FF2B5EF4-FFF2-40B4-BE49-F238E27FC236}">
                <a16:creationId xmlns:a16="http://schemas.microsoft.com/office/drawing/2014/main" id="{DBC34B8D-FEAA-46B2-BB80-8BDE492EC326}"/>
              </a:ext>
            </a:extLst>
          </p:cNvPr>
          <p:cNvCxnSpPr>
            <a:cxnSpLocks/>
          </p:cNvCxnSpPr>
          <p:nvPr userDrawn="1"/>
        </p:nvCxnSpPr>
        <p:spPr>
          <a:xfrm>
            <a:off x="164369" y="886339"/>
            <a:ext cx="11863265" cy="0"/>
          </a:xfrm>
          <a:prstGeom prst="line">
            <a:avLst/>
          </a:prstGeom>
          <a:ln w="9525">
            <a:solidFill>
              <a:srgbClr val="333333"/>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userDrawn="1">
            <p:ph type="body" idx="1"/>
          </p:nvPr>
        </p:nvSpPr>
        <p:spPr>
          <a:xfrm>
            <a:off x="660399" y="1154552"/>
            <a:ext cx="10875864" cy="5084758"/>
          </a:xfrm>
          <a:prstGeom prst="rect">
            <a:avLst/>
          </a:prstGeom>
        </p:spPr>
        <p:txBody>
          <a:bodyPr vert="horz" lIns="0" tIns="0" rIns="0" bIns="0" rtlCol="0">
            <a:no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Tree>
    <p:extLst>
      <p:ext uri="{BB962C8B-B14F-4D97-AF65-F5344CB8AC3E}">
        <p14:creationId xmlns:p14="http://schemas.microsoft.com/office/powerpoint/2010/main" val="2583601705"/>
      </p:ext>
    </p:extLst>
  </p:cSld>
  <p:clrMap bg1="lt1" tx1="dk1" bg2="lt2" tx2="dk2" accent1="accent1" accent2="accent2" accent3="accent3" accent4="accent4" accent5="accent5" accent6="accent6" hlink="hlink" folHlink="folHlink"/>
  <p:sldLayoutIdLst>
    <p:sldLayoutId id="2147483688" r:id="rId1"/>
    <p:sldLayoutId id="2147483689" r:id="rId2"/>
  </p:sldLayoutIdLst>
  <p:hf hdr="0" ftr="0" dt="0"/>
  <p:txStyles>
    <p:titleStyle>
      <a:lvl1pPr algn="l" defTabSz="844086" rtl="0" eaLnBrk="1" fontAlgn="ctr" latinLnBrk="0" hangingPunct="1">
        <a:lnSpc>
          <a:spcPct val="100000"/>
        </a:lnSpc>
        <a:spcBef>
          <a:spcPct val="0"/>
        </a:spcBef>
        <a:buNone/>
        <a:defRPr kumimoji="1" sz="2402" kern="1200">
          <a:solidFill>
            <a:schemeClr val="tx1"/>
          </a:solidFill>
          <a:latin typeface="+mj-lt"/>
          <a:ea typeface="+mj-ea"/>
          <a:cs typeface="+mj-cs"/>
        </a:defRPr>
      </a:lvl1pPr>
    </p:titleStyle>
    <p:bodyStyle>
      <a:lvl1pPr marL="0" indent="0" algn="l" defTabSz="844086" rtl="0" eaLnBrk="1" latinLnBrk="0" hangingPunct="1">
        <a:lnSpc>
          <a:spcPct val="110000"/>
        </a:lnSpc>
        <a:spcBef>
          <a:spcPts val="0"/>
        </a:spcBef>
        <a:spcAft>
          <a:spcPts val="343"/>
        </a:spcAft>
        <a:buFontTx/>
        <a:buNone/>
        <a:defRPr kumimoji="1" sz="1373" kern="1200">
          <a:solidFill>
            <a:schemeClr val="tx1"/>
          </a:solidFill>
          <a:latin typeface="+mn-lt"/>
          <a:ea typeface="+mn-ea"/>
          <a:cs typeface="+mn-cs"/>
        </a:defRPr>
      </a:lvl1pPr>
      <a:lvl2pPr marL="117340" indent="-117340" algn="l" defTabSz="844086" rtl="0" eaLnBrk="1" latinLnBrk="0" hangingPunct="1">
        <a:lnSpc>
          <a:spcPct val="110000"/>
        </a:lnSpc>
        <a:spcBef>
          <a:spcPts val="0"/>
        </a:spcBef>
        <a:spcAft>
          <a:spcPts val="343"/>
        </a:spcAft>
        <a:buFont typeface="Arial" panose="020B0604020202020204" pitchFamily="34" charset="0"/>
        <a:buChar char="•"/>
        <a:defRPr kumimoji="1" sz="1201" kern="1200">
          <a:solidFill>
            <a:schemeClr val="tx1"/>
          </a:solidFill>
          <a:latin typeface="+mn-lt"/>
          <a:ea typeface="+mn-ea"/>
          <a:cs typeface="+mn-cs"/>
        </a:defRPr>
      </a:lvl2pPr>
      <a:lvl3pPr marL="277909" indent="-145131" algn="l" defTabSz="844086" rtl="0" eaLnBrk="1" latinLnBrk="0" hangingPunct="1">
        <a:lnSpc>
          <a:spcPct val="110000"/>
        </a:lnSpc>
        <a:spcBef>
          <a:spcPts val="0"/>
        </a:spcBef>
        <a:spcAft>
          <a:spcPts val="343"/>
        </a:spcAft>
        <a:buFont typeface="Arial" panose="020B0604020202020204" pitchFamily="34" charset="0"/>
        <a:buChar char="‒"/>
        <a:defRPr kumimoji="1" sz="1029" kern="1200">
          <a:solidFill>
            <a:schemeClr val="tx1"/>
          </a:solidFill>
          <a:latin typeface="+mn-lt"/>
          <a:ea typeface="+mn-ea"/>
          <a:cs typeface="+mn-cs"/>
        </a:defRPr>
      </a:lvl3pPr>
      <a:lvl4pPr marL="416864" indent="-111163" algn="l" defTabSz="844086" rtl="0" eaLnBrk="1" latinLnBrk="0" hangingPunct="1">
        <a:lnSpc>
          <a:spcPct val="110000"/>
        </a:lnSpc>
        <a:spcBef>
          <a:spcPts val="0"/>
        </a:spcBef>
        <a:spcAft>
          <a:spcPts val="343"/>
        </a:spcAft>
        <a:buFont typeface="Arial" panose="020B0604020202020204" pitchFamily="34" charset="0"/>
        <a:buChar char="•"/>
        <a:defRPr kumimoji="1" sz="1029" kern="1200">
          <a:solidFill>
            <a:schemeClr val="tx1"/>
          </a:solidFill>
          <a:latin typeface="+mn-lt"/>
          <a:ea typeface="+mn-ea"/>
          <a:cs typeface="+mn-cs"/>
        </a:defRPr>
      </a:lvl4pPr>
      <a:lvl5pPr marL="555819" indent="-111163" algn="l" defTabSz="844086" rtl="0" eaLnBrk="1" latinLnBrk="0" hangingPunct="1">
        <a:lnSpc>
          <a:spcPct val="110000"/>
        </a:lnSpc>
        <a:spcBef>
          <a:spcPts val="0"/>
        </a:spcBef>
        <a:spcAft>
          <a:spcPts val="343"/>
        </a:spcAft>
        <a:buFont typeface="Arial" panose="020B0604020202020204" pitchFamily="34" charset="0"/>
        <a:buChar char="‒"/>
        <a:defRPr kumimoji="1" sz="1029" kern="1200">
          <a:solidFill>
            <a:schemeClr val="tx1"/>
          </a:solidFill>
          <a:latin typeface="+mn-lt"/>
          <a:ea typeface="+mn-ea"/>
          <a:cs typeface="+mn-cs"/>
        </a:defRPr>
      </a:lvl5pPr>
      <a:lvl6pPr marL="2321239" indent="-211022" algn="l" defTabSz="844086" rtl="0" eaLnBrk="1" latinLnBrk="0" hangingPunct="1">
        <a:lnSpc>
          <a:spcPct val="90000"/>
        </a:lnSpc>
        <a:spcBef>
          <a:spcPts val="462"/>
        </a:spcBef>
        <a:buFont typeface="Arial" panose="020B0604020202020204" pitchFamily="34" charset="0"/>
        <a:buChar char="•"/>
        <a:defRPr kumimoji="1" sz="1662" kern="1200">
          <a:solidFill>
            <a:schemeClr val="tx1"/>
          </a:solidFill>
          <a:latin typeface="+mn-lt"/>
          <a:ea typeface="+mn-ea"/>
          <a:cs typeface="+mn-cs"/>
        </a:defRPr>
      </a:lvl6pPr>
      <a:lvl7pPr marL="2743282" indent="-211022" algn="l" defTabSz="844086" rtl="0" eaLnBrk="1" latinLnBrk="0" hangingPunct="1">
        <a:lnSpc>
          <a:spcPct val="90000"/>
        </a:lnSpc>
        <a:spcBef>
          <a:spcPts val="462"/>
        </a:spcBef>
        <a:buFont typeface="Arial" panose="020B0604020202020204" pitchFamily="34" charset="0"/>
        <a:buChar char="•"/>
        <a:defRPr kumimoji="1" sz="1662" kern="1200">
          <a:solidFill>
            <a:schemeClr val="tx1"/>
          </a:solidFill>
          <a:latin typeface="+mn-lt"/>
          <a:ea typeface="+mn-ea"/>
          <a:cs typeface="+mn-cs"/>
        </a:defRPr>
      </a:lvl7pPr>
      <a:lvl8pPr marL="3165326" indent="-211022" algn="l" defTabSz="844086" rtl="0" eaLnBrk="1" latinLnBrk="0" hangingPunct="1">
        <a:lnSpc>
          <a:spcPct val="90000"/>
        </a:lnSpc>
        <a:spcBef>
          <a:spcPts val="462"/>
        </a:spcBef>
        <a:buFont typeface="Arial" panose="020B0604020202020204" pitchFamily="34" charset="0"/>
        <a:buChar char="•"/>
        <a:defRPr kumimoji="1" sz="1662" kern="1200">
          <a:solidFill>
            <a:schemeClr val="tx1"/>
          </a:solidFill>
          <a:latin typeface="+mn-lt"/>
          <a:ea typeface="+mn-ea"/>
          <a:cs typeface="+mn-cs"/>
        </a:defRPr>
      </a:lvl8pPr>
      <a:lvl9pPr marL="3587369" indent="-211022" algn="l" defTabSz="844086" rtl="0" eaLnBrk="1" latinLnBrk="0" hangingPunct="1">
        <a:lnSpc>
          <a:spcPct val="90000"/>
        </a:lnSpc>
        <a:spcBef>
          <a:spcPts val="462"/>
        </a:spcBef>
        <a:buFont typeface="Arial" panose="020B0604020202020204" pitchFamily="34" charset="0"/>
        <a:buChar char="•"/>
        <a:defRPr kumimoji="1" sz="1662" kern="1200">
          <a:solidFill>
            <a:schemeClr val="tx1"/>
          </a:solidFill>
          <a:latin typeface="+mn-lt"/>
          <a:ea typeface="+mn-ea"/>
          <a:cs typeface="+mn-cs"/>
        </a:defRPr>
      </a:lvl9pPr>
    </p:bodyStyle>
    <p:otherStyle>
      <a:defPPr>
        <a:defRPr lang="en-US"/>
      </a:defPPr>
      <a:lvl1pPr marL="0" algn="l" defTabSz="844086" rtl="0" eaLnBrk="1" latinLnBrk="0" hangingPunct="1">
        <a:defRPr kumimoji="1" sz="1662" kern="1200">
          <a:solidFill>
            <a:schemeClr val="tx1"/>
          </a:solidFill>
          <a:latin typeface="+mn-lt"/>
          <a:ea typeface="+mn-ea"/>
          <a:cs typeface="+mn-cs"/>
        </a:defRPr>
      </a:lvl1pPr>
      <a:lvl2pPr marL="422044" algn="l" defTabSz="844086" rtl="0" eaLnBrk="1" latinLnBrk="0" hangingPunct="1">
        <a:defRPr kumimoji="1" sz="1662" kern="1200">
          <a:solidFill>
            <a:schemeClr val="tx1"/>
          </a:solidFill>
          <a:latin typeface="+mn-lt"/>
          <a:ea typeface="+mn-ea"/>
          <a:cs typeface="+mn-cs"/>
        </a:defRPr>
      </a:lvl2pPr>
      <a:lvl3pPr marL="844086" algn="l" defTabSz="844086" rtl="0" eaLnBrk="1" latinLnBrk="0" hangingPunct="1">
        <a:defRPr kumimoji="1" sz="1662" kern="1200">
          <a:solidFill>
            <a:schemeClr val="tx1"/>
          </a:solidFill>
          <a:latin typeface="+mn-lt"/>
          <a:ea typeface="+mn-ea"/>
          <a:cs typeface="+mn-cs"/>
        </a:defRPr>
      </a:lvl3pPr>
      <a:lvl4pPr marL="1266130" algn="l" defTabSz="844086" rtl="0" eaLnBrk="1" latinLnBrk="0" hangingPunct="1">
        <a:defRPr kumimoji="1" sz="1662" kern="1200">
          <a:solidFill>
            <a:schemeClr val="tx1"/>
          </a:solidFill>
          <a:latin typeface="+mn-lt"/>
          <a:ea typeface="+mn-ea"/>
          <a:cs typeface="+mn-cs"/>
        </a:defRPr>
      </a:lvl4pPr>
      <a:lvl5pPr marL="1688175" algn="l" defTabSz="844086" rtl="0" eaLnBrk="1" latinLnBrk="0" hangingPunct="1">
        <a:defRPr kumimoji="1" sz="1662" kern="1200">
          <a:solidFill>
            <a:schemeClr val="tx1"/>
          </a:solidFill>
          <a:latin typeface="+mn-lt"/>
          <a:ea typeface="+mn-ea"/>
          <a:cs typeface="+mn-cs"/>
        </a:defRPr>
      </a:lvl5pPr>
      <a:lvl6pPr marL="2110217" algn="l" defTabSz="844086" rtl="0" eaLnBrk="1" latinLnBrk="0" hangingPunct="1">
        <a:defRPr kumimoji="1" sz="1662" kern="1200">
          <a:solidFill>
            <a:schemeClr val="tx1"/>
          </a:solidFill>
          <a:latin typeface="+mn-lt"/>
          <a:ea typeface="+mn-ea"/>
          <a:cs typeface="+mn-cs"/>
        </a:defRPr>
      </a:lvl6pPr>
      <a:lvl7pPr marL="2532261" algn="l" defTabSz="844086" rtl="0" eaLnBrk="1" latinLnBrk="0" hangingPunct="1">
        <a:defRPr kumimoji="1" sz="1662" kern="1200">
          <a:solidFill>
            <a:schemeClr val="tx1"/>
          </a:solidFill>
          <a:latin typeface="+mn-lt"/>
          <a:ea typeface="+mn-ea"/>
          <a:cs typeface="+mn-cs"/>
        </a:defRPr>
      </a:lvl7pPr>
      <a:lvl8pPr marL="2954304" algn="l" defTabSz="844086" rtl="0" eaLnBrk="1" latinLnBrk="0" hangingPunct="1">
        <a:defRPr kumimoji="1" sz="1662" kern="1200">
          <a:solidFill>
            <a:schemeClr val="tx1"/>
          </a:solidFill>
          <a:latin typeface="+mn-lt"/>
          <a:ea typeface="+mn-ea"/>
          <a:cs typeface="+mn-cs"/>
        </a:defRPr>
      </a:lvl8pPr>
      <a:lvl9pPr marL="3376347" algn="l" defTabSz="844086" rtl="0" eaLnBrk="1" latinLnBrk="0" hangingPunct="1">
        <a:defRPr kumimoji="1"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1"/>
          <p:cNvGrpSpPr/>
          <p:nvPr/>
        </p:nvGrpSpPr>
        <p:grpSpPr>
          <a:xfrm>
            <a:off x="1001891" y="295869"/>
            <a:ext cx="10568057" cy="6369415"/>
            <a:chOff x="1026722" y="1048792"/>
            <a:chExt cx="10568057" cy="6294848"/>
          </a:xfrm>
        </p:grpSpPr>
        <p:sp>
          <p:nvSpPr>
            <p:cNvPr id="89" name="CustomShape 2"/>
            <p:cNvSpPr/>
            <p:nvPr/>
          </p:nvSpPr>
          <p:spPr>
            <a:xfrm rot="20889600">
              <a:off x="8963539" y="1048792"/>
              <a:ext cx="2631240" cy="1300680"/>
            </a:xfrm>
            <a:custGeom>
              <a:avLst/>
              <a:gdLst/>
              <a:ahLst/>
              <a:cxnLst/>
              <a:rect l="l" t="t" r="r" b="b"/>
              <a:pathLst>
                <a:path w="5610138" h="4628964">
                  <a:moveTo>
                    <a:pt x="13110" y="2272343"/>
                  </a:moveTo>
                  <a:cubicBezTo>
                    <a:pt x="-117956" y="523082"/>
                    <a:pt x="728859" y="-396951"/>
                    <a:pt x="2770061" y="164157"/>
                  </a:cubicBezTo>
                  <a:cubicBezTo>
                    <a:pt x="4811263" y="725265"/>
                    <a:pt x="5610138" y="2002775"/>
                    <a:pt x="5610138" y="3228307"/>
                  </a:cubicBezTo>
                  <a:cubicBezTo>
                    <a:pt x="5610138" y="4453839"/>
                    <a:pt x="3758411" y="4748638"/>
                    <a:pt x="2825573" y="4589311"/>
                  </a:cubicBezTo>
                  <a:cubicBezTo>
                    <a:pt x="1892735" y="4429984"/>
                    <a:pt x="144176" y="4021604"/>
                    <a:pt x="13110" y="2272343"/>
                  </a:cubicBezTo>
                  <a:close/>
                </a:path>
              </a:pathLst>
            </a:custGeom>
            <a:gradFill rotWithShape="0">
              <a:gsLst>
                <a:gs pos="0">
                  <a:srgbClr val="95ACEA"/>
                </a:gs>
                <a:gs pos="100000">
                  <a:srgbClr val="BFCAF0"/>
                </a:gs>
              </a:gsLst>
              <a:lin ang="1986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sp>
          <p:nvSpPr>
            <p:cNvPr id="90" name="CustomShape 3"/>
            <p:cNvSpPr/>
            <p:nvPr/>
          </p:nvSpPr>
          <p:spPr>
            <a:xfrm>
              <a:off x="1026722" y="1656360"/>
              <a:ext cx="6049586" cy="4883400"/>
            </a:xfrm>
            <a:custGeom>
              <a:avLst/>
              <a:gdLst/>
              <a:ahLst/>
              <a:cxnLst/>
              <a:rect l="l" t="t" r="r" b="b"/>
              <a:pathLst>
                <a:path w="5597033" h="4884175">
                  <a:moveTo>
                    <a:pt x="5" y="2211232"/>
                  </a:moveTo>
                  <a:cubicBezTo>
                    <a:pt x="-2304" y="1418449"/>
                    <a:pt x="715754" y="-458062"/>
                    <a:pt x="2756956" y="103046"/>
                  </a:cubicBezTo>
                  <a:cubicBezTo>
                    <a:pt x="4798158" y="664154"/>
                    <a:pt x="5597033" y="1941664"/>
                    <a:pt x="5597033" y="3167196"/>
                  </a:cubicBezTo>
                  <a:cubicBezTo>
                    <a:pt x="5597033" y="4392728"/>
                    <a:pt x="3703648" y="5019072"/>
                    <a:pt x="2770810" y="4859745"/>
                  </a:cubicBezTo>
                  <a:cubicBezTo>
                    <a:pt x="1837972" y="4700418"/>
                    <a:pt x="2314" y="3004015"/>
                    <a:pt x="5" y="2211232"/>
                  </a:cubicBezTo>
                  <a:close/>
                </a:path>
              </a:pathLst>
            </a:custGeom>
            <a:gradFill rotWithShape="0">
              <a:gsLst>
                <a:gs pos="0">
                  <a:srgbClr val="95ACEA"/>
                </a:gs>
                <a:gs pos="100000">
                  <a:srgbClr val="BFCAF0"/>
                </a:gs>
              </a:gsLst>
              <a:lin ang="2700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sp>
          <p:nvSpPr>
            <p:cNvPr id="91" name="CustomShape 4"/>
            <p:cNvSpPr/>
            <p:nvPr/>
          </p:nvSpPr>
          <p:spPr>
            <a:xfrm rot="9883800">
              <a:off x="5927400" y="2608200"/>
              <a:ext cx="4939200" cy="4735440"/>
            </a:xfrm>
            <a:custGeom>
              <a:avLst/>
              <a:gdLst/>
              <a:ahLst/>
              <a:cxnLst/>
              <a:rect l="l" t="t" r="r" b="b"/>
              <a:pathLst>
                <a:path w="5347383" h="4925463">
                  <a:moveTo>
                    <a:pt x="42099" y="1631941"/>
                  </a:moveTo>
                  <a:cubicBezTo>
                    <a:pt x="390628" y="-30103"/>
                    <a:pt x="1584235" y="-153069"/>
                    <a:pt x="2460677" y="102759"/>
                  </a:cubicBezTo>
                  <a:cubicBezTo>
                    <a:pt x="3337119" y="358587"/>
                    <a:pt x="5708066" y="1912269"/>
                    <a:pt x="5300754" y="3166909"/>
                  </a:cubicBezTo>
                  <a:cubicBezTo>
                    <a:pt x="4652550" y="4643216"/>
                    <a:pt x="3350973" y="5115286"/>
                    <a:pt x="2474531" y="4859458"/>
                  </a:cubicBezTo>
                  <a:cubicBezTo>
                    <a:pt x="1598089" y="4603630"/>
                    <a:pt x="-306430" y="3293985"/>
                    <a:pt x="42099" y="1631941"/>
                  </a:cubicBezTo>
                  <a:close/>
                </a:path>
              </a:pathLst>
            </a:custGeom>
            <a:gradFill rotWithShape="0">
              <a:gsLst>
                <a:gs pos="0">
                  <a:srgbClr val="87A4D9"/>
                </a:gs>
                <a:gs pos="100000">
                  <a:srgbClr val="BFCAF0"/>
                </a:gs>
              </a:gsLst>
              <a:lin ang="12582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sp>
          <p:nvSpPr>
            <p:cNvPr id="92" name="CustomShape 5"/>
            <p:cNvSpPr/>
            <p:nvPr/>
          </p:nvSpPr>
          <p:spPr>
            <a:xfrm rot="8154000">
              <a:off x="4910760" y="4142520"/>
              <a:ext cx="3231360" cy="3007800"/>
            </a:xfrm>
            <a:custGeom>
              <a:avLst/>
              <a:gdLst/>
              <a:ahLst/>
              <a:cxnLst/>
              <a:rect l="l" t="t" r="r" b="b"/>
              <a:pathLst>
                <a:path w="5597033" h="4884175">
                  <a:moveTo>
                    <a:pt x="5" y="2211232"/>
                  </a:moveTo>
                  <a:cubicBezTo>
                    <a:pt x="-2304" y="1418449"/>
                    <a:pt x="715754" y="-458062"/>
                    <a:pt x="2756956" y="103046"/>
                  </a:cubicBezTo>
                  <a:cubicBezTo>
                    <a:pt x="4798158" y="664154"/>
                    <a:pt x="5597033" y="1941664"/>
                    <a:pt x="5597033" y="3167196"/>
                  </a:cubicBezTo>
                  <a:cubicBezTo>
                    <a:pt x="5597033" y="4392728"/>
                    <a:pt x="3703648" y="5019072"/>
                    <a:pt x="2770810" y="4859745"/>
                  </a:cubicBezTo>
                  <a:cubicBezTo>
                    <a:pt x="1837972" y="4700418"/>
                    <a:pt x="2314" y="3004015"/>
                    <a:pt x="5" y="2211232"/>
                  </a:cubicBezTo>
                  <a:close/>
                </a:path>
              </a:pathLst>
            </a:custGeom>
            <a:gradFill rotWithShape="0">
              <a:gsLst>
                <a:gs pos="0">
                  <a:srgbClr val="95ACEA"/>
                </a:gs>
                <a:gs pos="100000">
                  <a:srgbClr val="BFCAF0"/>
                </a:gs>
              </a:gsLst>
              <a:lin ang="10848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grpSp>
      <p:sp>
        <p:nvSpPr>
          <p:cNvPr id="93" name="TextShape 6"/>
          <p:cNvSpPr txBox="1"/>
          <p:nvPr/>
        </p:nvSpPr>
        <p:spPr>
          <a:xfrm>
            <a:off x="1592640" y="648000"/>
            <a:ext cx="9279360" cy="1440000"/>
          </a:xfrm>
          <a:prstGeom prst="rect">
            <a:avLst/>
          </a:prstGeom>
          <a:noFill/>
          <a:ln>
            <a:noFill/>
          </a:ln>
        </p:spPr>
        <p:txBody>
          <a:bodyPr anchor="b">
            <a:noAutofit/>
          </a:bodyPr>
          <a:lstStyle/>
          <a:p>
            <a:pPr algn="ctr">
              <a:lnSpc>
                <a:spcPct val="90000"/>
              </a:lnSpc>
            </a:pPr>
            <a:r>
              <a:rPr lang="en-US" sz="6600" b="1" strike="noStrike">
                <a:solidFill>
                  <a:srgbClr val="000000"/>
                </a:solidFill>
                <a:latin typeface="ＭＳ ゴシック" panose="020B0609070205080204" pitchFamily="49" charset="-128"/>
                <a:ea typeface="ＭＳ ゴシック" panose="020B0609070205080204" pitchFamily="49" charset="-128"/>
                <a:cs typeface="ＭＳ 明朝" charset="0"/>
              </a:rPr>
              <a:t>経営革新計画について</a:t>
            </a:r>
            <a:endParaRPr lang="en-US" sz="6600" b="0" strike="noStrike">
              <a:latin typeface="ＭＳ ゴシック" panose="020B0609070205080204" pitchFamily="49" charset="-128"/>
              <a:ea typeface="ＭＳ ゴシック" panose="020B0609070205080204" pitchFamily="49" charset="-128"/>
              <a:cs typeface="ＭＳ 明朝" charset="0"/>
            </a:endParaRPr>
          </a:p>
        </p:txBody>
      </p:sp>
      <p:sp>
        <p:nvSpPr>
          <p:cNvPr id="94" name="TextShape 7"/>
          <p:cNvSpPr txBox="1"/>
          <p:nvPr/>
        </p:nvSpPr>
        <p:spPr>
          <a:xfrm>
            <a:off x="4266282" y="3946174"/>
            <a:ext cx="7268881" cy="2954688"/>
          </a:xfrm>
          <a:prstGeom prst="rect">
            <a:avLst/>
          </a:prstGeom>
          <a:noFill/>
          <a:ln>
            <a:noFill/>
          </a:ln>
        </p:spPr>
        <p:txBody>
          <a:bodyPr>
            <a:noAutofit/>
          </a:bodyPr>
          <a:lstStyle/>
          <a:p>
            <a:pPr marL="223479" indent="173817" algn="l">
              <a:lnSpc>
                <a:spcPct val="90000"/>
              </a:lnSpc>
              <a:spcBef>
                <a:spcPts val="1001"/>
              </a:spcBef>
            </a:pPr>
            <a:r>
              <a:rPr lang="ja-JP" sz="3200" b="1" strike="noStrike" dirty="0">
                <a:latin typeface="ＭＳ 明朝" charset="0"/>
                <a:ea typeface="ＭＳ 明朝" charset="0"/>
                <a:cs typeface="ＭＳ 明朝" charset="0"/>
              </a:rPr>
              <a:t>令和８年度経営指導員等応用研修会</a:t>
            </a:r>
          </a:p>
          <a:p>
            <a:pPr algn="r">
              <a:lnSpc>
                <a:spcPct val="90000"/>
              </a:lnSpc>
              <a:spcBef>
                <a:spcPts val="1001"/>
              </a:spcBef>
            </a:pPr>
            <a:r>
              <a:rPr lang="ja-JP" sz="3200" b="1" strike="noStrike" dirty="0">
                <a:latin typeface="ＭＳ 明朝" charset="0"/>
                <a:ea typeface="ＭＳ 明朝" charset="0"/>
                <a:cs typeface="ＭＳ 明朝" charset="0"/>
              </a:rPr>
              <a:t>　　　　愛知県経済産業局中小企業</a:t>
            </a:r>
            <a:r>
              <a:rPr lang="ja-JP" altLang="en-US" sz="3200" b="1" strike="noStrike" dirty="0">
                <a:latin typeface="ＭＳ 明朝" charset="0"/>
                <a:ea typeface="ＭＳ 明朝" charset="0"/>
                <a:cs typeface="ＭＳ 明朝" charset="0"/>
              </a:rPr>
              <a:t>部</a:t>
            </a:r>
            <a:endParaRPr lang="ja-JP" sz="3200" b="1" strike="noStrike" dirty="0">
              <a:latin typeface="ＭＳ 明朝" charset="0"/>
              <a:ea typeface="ＭＳ 明朝" charset="0"/>
              <a:cs typeface="ＭＳ 明朝" charset="0"/>
            </a:endParaRPr>
          </a:p>
          <a:p>
            <a:pPr algn="r">
              <a:lnSpc>
                <a:spcPct val="90000"/>
              </a:lnSpc>
              <a:spcBef>
                <a:spcPts val="1001"/>
              </a:spcBef>
            </a:pPr>
            <a:r>
              <a:rPr lang="ja-JP" sz="3200" b="1" strike="noStrike" dirty="0">
                <a:latin typeface="ＭＳ 明朝" charset="0"/>
                <a:ea typeface="ＭＳ 明朝" charset="0"/>
                <a:cs typeface="ＭＳ 明朝" charset="0"/>
              </a:rPr>
              <a:t>中小企業金融課</a:t>
            </a:r>
          </a:p>
          <a:p>
            <a:pPr algn="r">
              <a:lnSpc>
                <a:spcPct val="90000"/>
              </a:lnSpc>
              <a:spcBef>
                <a:spcPts val="1001"/>
              </a:spcBef>
            </a:pPr>
            <a:r>
              <a:rPr lang="ja-JP" sz="3200" b="1" strike="noStrike" dirty="0">
                <a:latin typeface="ＭＳ 明朝" charset="0"/>
                <a:ea typeface="ＭＳ 明朝" charset="0"/>
                <a:cs typeface="ＭＳ 明朝" charset="0"/>
              </a:rPr>
              <a:t>経営革新・組合</a:t>
            </a:r>
            <a:r>
              <a:rPr lang="ja-JP" altLang="en-US" sz="3200" b="1" strike="noStrike" dirty="0">
                <a:latin typeface="ＭＳ 明朝" charset="0"/>
                <a:ea typeface="ＭＳ 明朝" charset="0"/>
                <a:cs typeface="ＭＳ 明朝" charset="0"/>
              </a:rPr>
              <a:t>指導</a:t>
            </a:r>
            <a:r>
              <a:rPr lang="ja-JP" sz="3200" b="1" strike="noStrike" dirty="0">
                <a:latin typeface="ＭＳ 明朝" charset="0"/>
                <a:ea typeface="ＭＳ 明朝" charset="0"/>
                <a:cs typeface="ＭＳ 明朝" charset="0"/>
              </a:rPr>
              <a:t>グループ</a:t>
            </a:r>
          </a:p>
        </p:txBody>
      </p:sp>
      <p:sp>
        <p:nvSpPr>
          <p:cNvPr id="95" name="CustomShape 8"/>
          <p:cNvSpPr/>
          <p:nvPr/>
        </p:nvSpPr>
        <p:spPr>
          <a:xfrm>
            <a:off x="7051477" y="221760"/>
            <a:ext cx="1186087" cy="64331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en-US" sz="1800" b="0" strike="noStrike">
                <a:solidFill>
                  <a:srgbClr val="FFFFFF"/>
                </a:solidFill>
                <a:latin typeface="游ゴシック" panose="020F0502020204030204" pitchFamily="50" charset="-128"/>
              </a:rPr>
              <a:t>○○</a:t>
            </a:r>
            <a:r>
              <a:rPr lang="en-US" sz="1800" b="0" strike="noStrike" noProof="1">
                <a:solidFill>
                  <a:srgbClr val="FFFFFF"/>
                </a:solidFill>
                <a:latin typeface="游ゴシック" panose="020F0502020204030204" pitchFamily="50" charset="-128"/>
              </a:rPr>
              <a:t>Corporation</a:t>
            </a:r>
            <a:endParaRPr lang="en-US" sz="1800" b="0" strike="noStrike" noProof="1">
              <a:latin typeface="Arial" panose="020B0604020202020204" pitchFamily="34" charset="0"/>
            </a:endParaRPr>
          </a:p>
        </p:txBody>
      </p:sp>
      <p:grpSp>
        <p:nvGrpSpPr>
          <p:cNvPr id="96" name="Group 9"/>
          <p:cNvGrpSpPr/>
          <p:nvPr/>
        </p:nvGrpSpPr>
        <p:grpSpPr>
          <a:xfrm>
            <a:off x="800280" y="4608000"/>
            <a:ext cx="2583720" cy="2196000"/>
            <a:chOff x="800280" y="4608000"/>
            <a:chExt cx="2583720" cy="2196000"/>
          </a:xfrm>
        </p:grpSpPr>
        <p:sp>
          <p:nvSpPr>
            <p:cNvPr id="97" name="CustomShape 10"/>
            <p:cNvSpPr/>
            <p:nvPr/>
          </p:nvSpPr>
          <p:spPr>
            <a:xfrm rot="20889600">
              <a:off x="919080" y="4733640"/>
              <a:ext cx="1361520" cy="1300680"/>
            </a:xfrm>
            <a:custGeom>
              <a:avLst/>
              <a:gdLst/>
              <a:ahLst/>
              <a:cxnLst/>
              <a:rect l="l" t="t" r="r" b="b"/>
              <a:pathLst>
                <a:path w="5610138" h="4628964">
                  <a:moveTo>
                    <a:pt x="13110" y="2272343"/>
                  </a:moveTo>
                  <a:cubicBezTo>
                    <a:pt x="-117956" y="523082"/>
                    <a:pt x="728859" y="-396951"/>
                    <a:pt x="2770061" y="164157"/>
                  </a:cubicBezTo>
                  <a:cubicBezTo>
                    <a:pt x="4811263" y="725265"/>
                    <a:pt x="5610138" y="2002775"/>
                    <a:pt x="5610138" y="3228307"/>
                  </a:cubicBezTo>
                  <a:cubicBezTo>
                    <a:pt x="5610138" y="4453839"/>
                    <a:pt x="3758411" y="4748638"/>
                    <a:pt x="2825573" y="4589311"/>
                  </a:cubicBezTo>
                  <a:cubicBezTo>
                    <a:pt x="1892735" y="4429984"/>
                    <a:pt x="144176" y="4021604"/>
                    <a:pt x="13110" y="2272343"/>
                  </a:cubicBezTo>
                  <a:close/>
                </a:path>
              </a:pathLst>
            </a:custGeom>
            <a:gradFill rotWithShape="0">
              <a:gsLst>
                <a:gs pos="0">
                  <a:srgbClr val="95ACEA"/>
                </a:gs>
                <a:gs pos="100000">
                  <a:srgbClr val="BFCAF0"/>
                </a:gs>
              </a:gsLst>
              <a:lin ang="1986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sp>
          <p:nvSpPr>
            <p:cNvPr id="98" name="CustomShape 11"/>
            <p:cNvSpPr/>
            <p:nvPr/>
          </p:nvSpPr>
          <p:spPr>
            <a:xfrm rot="20656200">
              <a:off x="1159920" y="5099760"/>
              <a:ext cx="2065680" cy="1451160"/>
            </a:xfrm>
            <a:custGeom>
              <a:avLst/>
              <a:gdLst/>
              <a:ahLst/>
              <a:cxnLst/>
              <a:rect l="l" t="t" r="r" b="b"/>
              <a:pathLst>
                <a:path w="5597033" h="4884175">
                  <a:moveTo>
                    <a:pt x="5" y="2211232"/>
                  </a:moveTo>
                  <a:cubicBezTo>
                    <a:pt x="-2304" y="1418449"/>
                    <a:pt x="715754" y="-458062"/>
                    <a:pt x="2756956" y="103046"/>
                  </a:cubicBezTo>
                  <a:cubicBezTo>
                    <a:pt x="4798158" y="664154"/>
                    <a:pt x="5597033" y="1941664"/>
                    <a:pt x="5597033" y="3167196"/>
                  </a:cubicBezTo>
                  <a:cubicBezTo>
                    <a:pt x="5597033" y="4392728"/>
                    <a:pt x="3703648" y="5019072"/>
                    <a:pt x="2770810" y="4859745"/>
                  </a:cubicBezTo>
                  <a:cubicBezTo>
                    <a:pt x="1837972" y="4700418"/>
                    <a:pt x="2314" y="3004015"/>
                    <a:pt x="5" y="2211232"/>
                  </a:cubicBezTo>
                  <a:close/>
                </a:path>
              </a:pathLst>
            </a:custGeom>
            <a:gradFill rotWithShape="0">
              <a:gsLst>
                <a:gs pos="0">
                  <a:srgbClr val="8FA6E9"/>
                </a:gs>
                <a:gs pos="100000">
                  <a:srgbClr val="BFCAF0"/>
                </a:gs>
              </a:gsLst>
              <a:lin ang="1752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gr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noEditPoints="1"/>
          </p:cNvSpPr>
          <p:nvPr>
            <p:ph idx="1"/>
          </p:nvPr>
        </p:nvSpPr>
        <p:spPr>
          <a:xfrm>
            <a:off x="0" y="156581"/>
            <a:ext cx="12192000" cy="589235"/>
          </a:xfrm>
        </p:spPr>
        <p:txBody>
          <a:bodyPr/>
          <a:lstStyle/>
          <a:p>
            <a:pPr marL="0" indent="0" algn="ctr">
              <a:buNone/>
            </a:pPr>
            <a:r>
              <a:rPr kumimoji="1" lang="en-US" altLang="ja-JP" b="1">
                <a:latin typeface="ＭＳ ゴシック" panose="020B0609070205080204" pitchFamily="49" charset="-128"/>
                <a:ea typeface="ＭＳ ゴシック" panose="020B0609070205080204" pitchFamily="49" charset="-128"/>
                <a:cs typeface="ＭＳ 明朝" charset="0"/>
              </a:rPr>
              <a:t>&lt;</a:t>
            </a:r>
            <a:r>
              <a:rPr kumimoji="1" lang="ja-JP" altLang="en-US" b="1">
                <a:latin typeface="ＭＳ ゴシック" panose="020B0609070205080204" pitchFamily="49" charset="-128"/>
                <a:ea typeface="ＭＳ ゴシック" panose="020B0609070205080204" pitchFamily="49" charset="-128"/>
                <a:cs typeface="ＭＳ 明朝" charset="0"/>
              </a:rPr>
              <a:t>別表３関係</a:t>
            </a:r>
            <a:r>
              <a:rPr kumimoji="1" lang="en-US" altLang="ja-JP" b="1">
                <a:latin typeface="ＭＳ ゴシック" panose="020B0609070205080204" pitchFamily="49" charset="-128"/>
                <a:ea typeface="ＭＳ ゴシック" panose="020B0609070205080204" pitchFamily="49" charset="-128"/>
                <a:cs typeface="ＭＳ 明朝" charset="0"/>
              </a:rPr>
              <a:t>&gt;</a:t>
            </a:r>
            <a:r>
              <a:rPr kumimoji="1" lang="ja-JP" altLang="en-US" b="1">
                <a:latin typeface="ＭＳ ゴシック" panose="020B0609070205080204" pitchFamily="49" charset="-128"/>
                <a:ea typeface="ＭＳ ゴシック" panose="020B0609070205080204" pitchFamily="49" charset="-128"/>
                <a:cs typeface="ＭＳ 明朝" charset="0"/>
              </a:rPr>
              <a:t>「個人事業主</a:t>
            </a:r>
            <a:r>
              <a:rPr lang="ja-JP" altLang="en-US" b="1">
                <a:latin typeface="ＭＳ ゴシック" panose="020B0609070205080204" pitchFamily="49" charset="-128"/>
                <a:ea typeface="ＭＳ ゴシック" panose="020B0609070205080204" pitchFamily="49" charset="-128"/>
                <a:cs typeface="ＭＳ 明朝" charset="0"/>
              </a:rPr>
              <a:t>」は「所得税青色申告決算書」に基づきます。</a:t>
            </a:r>
            <a:endParaRPr kumimoji="1" lang="en-US" altLang="ja-JP" b="1">
              <a:latin typeface="ＭＳ ゴシック" panose="020B0609070205080204" pitchFamily="49" charset="-128"/>
              <a:ea typeface="ＭＳ ゴシック" panose="020B0609070205080204" pitchFamily="49" charset="-128"/>
            </a:endParaRPr>
          </a:p>
          <a:p>
            <a:pPr marL="0" indent="0" algn="ctr">
              <a:buNone/>
            </a:pPr>
            <a:endParaRPr kumimoji="1" lang="ja-JP" altLang="en-US" sz="4000" b="1">
              <a:solidFill>
                <a:srgbClr val="FF0000"/>
              </a:solidFill>
              <a:latin typeface="ＭＳ ゴシック" panose="020B0609070205080204" pitchFamily="49" charset="-128"/>
              <a:ea typeface="ＭＳ ゴシック" panose="020B0609070205080204" pitchFamily="49" charset="-128"/>
              <a:cs typeface="ＭＳ 明朝" charset="0"/>
            </a:endParaRPr>
          </a:p>
        </p:txBody>
      </p:sp>
      <p:pic>
        <p:nvPicPr>
          <p:cNvPr id="5" name="図 4"/>
          <p:cNvPicPr>
            <a:picLocks noChangeAspect="1"/>
          </p:cNvPicPr>
          <p:nvPr/>
        </p:nvPicPr>
        <p:blipFill>
          <a:blip r:embed="rId3"/>
          <a:srcRect/>
          <a:stretch>
            <a:fillRect/>
          </a:stretch>
        </p:blipFill>
        <p:spPr>
          <a:xfrm>
            <a:off x="0" y="745816"/>
            <a:ext cx="12192000" cy="5918904"/>
          </a:xfrm>
          <a:prstGeom prst="rect">
            <a:avLst/>
          </a:prstGeom>
        </p:spPr>
      </p:pic>
      <p:sp>
        <p:nvSpPr>
          <p:cNvPr id="2" name="テキスト ボックス 1">
            <a:extLst>
              <a:ext uri="{FF2B5EF4-FFF2-40B4-BE49-F238E27FC236}">
                <a16:creationId xmlns:a16="http://schemas.microsoft.com/office/drawing/2014/main" id="{0BE5162A-83EF-3D12-B81E-BC19F9C1865D}"/>
              </a:ext>
            </a:extLst>
          </p:cNvPr>
          <p:cNvSpPr txBox="1"/>
          <p:nvPr/>
        </p:nvSpPr>
        <p:spPr>
          <a:xfrm>
            <a:off x="8463733" y="6533305"/>
            <a:ext cx="3534209" cy="262829"/>
          </a:xfrm>
          <a:prstGeom prst="rect">
            <a:avLst/>
          </a:prstGeom>
          <a:noFill/>
        </p:spPr>
        <p:txBody>
          <a:bodyPr wrap="square" rtlCol="0">
            <a:spAutoFit/>
          </a:bodyPr>
          <a:lstStyle/>
          <a:p>
            <a:pPr algn="r" defTabSz="844083" rtl="0"/>
            <a:r>
              <a:rPr kumimoji="1" lang="ja-JP" altLang="en-US" sz="1108" kern="1200">
                <a:solidFill>
                  <a:prstClr val="black"/>
                </a:solidFill>
                <a:latin typeface="メイリオ"/>
                <a:ea typeface="メイリオ"/>
                <a:cs typeface="+mn-cs"/>
              </a:rPr>
              <a:t>１０</a:t>
            </a:r>
            <a:endParaRPr kumimoji="1" lang="en-US" altLang="ja-JP" sz="1108" kern="1200">
              <a:solidFill>
                <a:prstClr val="black"/>
              </a:solidFill>
              <a:latin typeface="メイリオ"/>
              <a:ea typeface="メイリオ"/>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のプレースホルダー 2"/>
          <p:cNvSpPr>
            <a:spLocks noGrp="1" noEditPoints="1"/>
          </p:cNvSpPr>
          <p:nvPr>
            <p:ph type="body"/>
          </p:nvPr>
        </p:nvSpPr>
        <p:spPr>
          <a:xfrm>
            <a:off x="168124" y="140284"/>
            <a:ext cx="11855752" cy="6669583"/>
          </a:xfrm>
        </p:spPr>
        <p:txBody>
          <a:bodyPr/>
          <a:lstStyle/>
          <a:p>
            <a:pPr algn="ctr"/>
            <a:r>
              <a:rPr lang="en-US" altLang="ja-JP" sz="2800" b="1" u="sng">
                <a:latin typeface="ＭＳ ゴシック" panose="020B0609070205080204" pitchFamily="49" charset="-128"/>
                <a:ea typeface="ＭＳ ゴシック" panose="020B0609070205080204" pitchFamily="49" charset="-128"/>
                <a:cs typeface="ＭＳ 明朝" charset="0"/>
              </a:rPr>
              <a:t>&lt;</a:t>
            </a:r>
            <a:r>
              <a:rPr lang="ja-JP" altLang="en-US" sz="2800" b="1" u="sng">
                <a:latin typeface="ＭＳ ゴシック" panose="020B0609070205080204" pitchFamily="49" charset="-128"/>
                <a:ea typeface="ＭＳ ゴシック" panose="020B0609070205080204" pitchFamily="49" charset="-128"/>
                <a:cs typeface="ＭＳ 明朝" charset="0"/>
              </a:rPr>
              <a:t>別表３関係</a:t>
            </a:r>
            <a:r>
              <a:rPr lang="en-US" altLang="ja-JP" sz="2800" b="1" u="sng">
                <a:latin typeface="ＭＳ ゴシック" panose="020B0609070205080204" pitchFamily="49" charset="-128"/>
                <a:ea typeface="ＭＳ ゴシック" panose="020B0609070205080204" pitchFamily="49" charset="-128"/>
                <a:cs typeface="ＭＳ 明朝" charset="0"/>
              </a:rPr>
              <a:t>&gt; </a:t>
            </a:r>
            <a:r>
              <a:rPr lang="ja-JP" altLang="en-US" sz="2800" b="1" u="sng">
                <a:latin typeface="ＭＳ ゴシック" panose="020B0609070205080204" pitchFamily="49" charset="-128"/>
                <a:ea typeface="ＭＳ ゴシック" panose="020B0609070205080204" pitchFamily="49" charset="-128"/>
                <a:cs typeface="ＭＳ 明朝" charset="0"/>
              </a:rPr>
              <a:t>「所得税青色申告決算書」に基づく計算方法について</a:t>
            </a:r>
            <a:endParaRPr lang="en-US" altLang="ja-JP" sz="2800" b="1" u="sng">
              <a:latin typeface="ＭＳ ゴシック" panose="020B0609070205080204" pitchFamily="49" charset="-128"/>
              <a:ea typeface="ＭＳ ゴシック" panose="020B0609070205080204" pitchFamily="49" charset="-128"/>
              <a:cs typeface="ＭＳ 明朝" charset="0"/>
            </a:endParaRPr>
          </a:p>
          <a:p>
            <a:pPr algn="ctr"/>
            <a:endParaRPr lang="en-US" altLang="ja-JP" sz="1400" b="1">
              <a:latin typeface="ＭＳ 明朝" charset="0"/>
              <a:ea typeface="ＭＳ 明朝" charset="0"/>
              <a:cs typeface="ＭＳ 明朝" charset="0"/>
            </a:endParaRPr>
          </a:p>
          <a:p>
            <a:pPr marL="0" indent="0">
              <a:lnSpc>
                <a:spcPts val="4000"/>
              </a:lnSpc>
              <a:buNone/>
              <a:tabLst>
                <a:tab pos="3228975" algn="l"/>
              </a:tabLst>
            </a:pPr>
            <a:r>
              <a:rPr kumimoji="1" lang="ja-JP" altLang="en-US" sz="3200" b="1">
                <a:latin typeface="ＭＳ 明朝" charset="0"/>
                <a:ea typeface="ＭＳ 明朝" charset="0"/>
                <a:cs typeface="ＭＳ 明朝" charset="0"/>
              </a:rPr>
              <a:t> </a:t>
            </a:r>
            <a:r>
              <a:rPr kumimoji="1" lang="ja-JP" altLang="en-US" sz="2800" b="1">
                <a:latin typeface="ＭＳ 明朝" charset="0"/>
                <a:ea typeface="ＭＳ 明朝" charset="0"/>
                <a:cs typeface="ＭＳ 明朝" charset="0"/>
              </a:rPr>
              <a:t>①売上高</a:t>
            </a:r>
            <a:r>
              <a:rPr kumimoji="1" lang="en-US" altLang="ja-JP" sz="2800" b="1">
                <a:latin typeface="ＭＳ 明朝" charset="0"/>
                <a:ea typeface="ＭＳ 明朝" charset="0"/>
                <a:cs typeface="ＭＳ 明朝" charset="0"/>
              </a:rPr>
              <a:t>	</a:t>
            </a:r>
            <a:r>
              <a:rPr kumimoji="1" lang="ja-JP" altLang="en-US" sz="2800" b="1">
                <a:latin typeface="ＭＳ 明朝" charset="0"/>
                <a:ea typeface="ＭＳ 明朝" charset="0"/>
                <a:cs typeface="ＭＳ 明朝" charset="0"/>
              </a:rPr>
              <a:t>売上</a:t>
            </a:r>
            <a:r>
              <a:rPr kumimoji="1" lang="en-US" altLang="ja-JP" sz="2800" b="1">
                <a:latin typeface="ＭＳ 明朝" charset="0"/>
                <a:ea typeface="ＭＳ 明朝" charset="0"/>
                <a:cs typeface="ＭＳ 明朝" charset="0"/>
              </a:rPr>
              <a:t>(</a:t>
            </a:r>
            <a:r>
              <a:rPr kumimoji="1" lang="ja-JP" altLang="en-US" sz="2800" b="1">
                <a:latin typeface="ＭＳ 明朝" charset="0"/>
                <a:ea typeface="ＭＳ 明朝" charset="0"/>
                <a:cs typeface="ＭＳ 明朝" charset="0"/>
              </a:rPr>
              <a:t>収入</a:t>
            </a:r>
            <a:r>
              <a:rPr kumimoji="1" lang="en-US" altLang="ja-JP" sz="2800" b="1">
                <a:latin typeface="ＭＳ 明朝" charset="0"/>
                <a:ea typeface="ＭＳ 明朝" charset="0"/>
                <a:cs typeface="ＭＳ 明朝" charset="0"/>
              </a:rPr>
              <a:t>)</a:t>
            </a:r>
            <a:r>
              <a:rPr lang="ja-JP" altLang="en-US" sz="2800" b="1">
                <a:latin typeface="ＭＳ 明朝" charset="0"/>
                <a:ea typeface="ＭＳ 明朝" charset="0"/>
                <a:cs typeface="ＭＳ 明朝" charset="0"/>
              </a:rPr>
              <a:t>金額　</a:t>
            </a:r>
            <a:r>
              <a:rPr lang="en-US" altLang="ja-JP" sz="2800" b="1">
                <a:latin typeface="ＭＳ 明朝" charset="0"/>
                <a:ea typeface="ＭＳ 明朝" charset="0"/>
                <a:cs typeface="ＭＳ 明朝" charset="0"/>
              </a:rPr>
              <a:t>(</a:t>
            </a:r>
            <a:r>
              <a:rPr lang="ja-JP" altLang="en-US" sz="2800" b="1">
                <a:latin typeface="ＭＳ 明朝" charset="0"/>
                <a:ea typeface="ＭＳ 明朝" charset="0"/>
                <a:cs typeface="ＭＳ 明朝" charset="0"/>
              </a:rPr>
              <a:t>雑収入を含む</a:t>
            </a:r>
            <a:r>
              <a:rPr lang="en-US" altLang="ja-JP" sz="2800" b="1">
                <a:latin typeface="ＭＳ 明朝" charset="0"/>
                <a:ea typeface="ＭＳ 明朝" charset="0"/>
                <a:cs typeface="ＭＳ 明朝" charset="0"/>
              </a:rPr>
              <a:t>)</a:t>
            </a:r>
            <a:r>
              <a:rPr lang="ja-JP" altLang="en-US" sz="2800" b="1">
                <a:latin typeface="ＭＳ 明朝" charset="0"/>
                <a:ea typeface="ＭＳ 明朝" charset="0"/>
                <a:cs typeface="ＭＳ 明朝" charset="0"/>
              </a:rPr>
              <a:t>　</a:t>
            </a:r>
            <a:r>
              <a:rPr lang="en-US" altLang="ja-JP" sz="2800" b="1">
                <a:latin typeface="ＭＳ 明朝" charset="0"/>
                <a:ea typeface="ＭＳ 明朝" charset="0"/>
                <a:cs typeface="ＭＳ 明朝" charset="0"/>
              </a:rPr>
              <a:t>A</a:t>
            </a:r>
            <a:endParaRPr lang="ja-JP" altLang="en-US" sz="2800" b="1">
              <a:latin typeface="ＭＳ 明朝" charset="0"/>
              <a:ea typeface="ＭＳ 明朝" charset="0"/>
              <a:cs typeface="ＭＳ 明朝" charset="0"/>
            </a:endParaRPr>
          </a:p>
          <a:p>
            <a:pPr marL="0" indent="0">
              <a:lnSpc>
                <a:spcPts val="4000"/>
              </a:lnSpc>
              <a:buNone/>
              <a:tabLst>
                <a:tab pos="3228975" algn="l"/>
              </a:tabLst>
            </a:pPr>
            <a:r>
              <a:rPr kumimoji="1" lang="ja-JP" altLang="en-US" sz="2800" b="1">
                <a:latin typeface="ＭＳ 明朝" charset="0"/>
                <a:ea typeface="ＭＳ 明朝" charset="0"/>
                <a:cs typeface="ＭＳ 明朝" charset="0"/>
              </a:rPr>
              <a:t> ②売上原価</a:t>
            </a:r>
            <a:r>
              <a:rPr lang="en-US" altLang="ja-JP" sz="2800" b="1">
                <a:latin typeface="ＭＳ 明朝" charset="0"/>
                <a:ea typeface="ＭＳ 明朝" charset="0"/>
                <a:cs typeface="ＭＳ 明朝" charset="0"/>
              </a:rPr>
              <a:t>	</a:t>
            </a:r>
            <a:r>
              <a:rPr kumimoji="1" lang="ja-JP" altLang="en-US" sz="2800" b="1">
                <a:latin typeface="ＭＳ 明朝" charset="0"/>
                <a:ea typeface="ＭＳ 明朝" charset="0"/>
                <a:cs typeface="ＭＳ 明朝" charset="0"/>
              </a:rPr>
              <a:t>売上原価欄の差引原価　</a:t>
            </a:r>
            <a:r>
              <a:rPr lang="en-US" altLang="ja-JP" sz="2800" b="1">
                <a:latin typeface="ＭＳ 明朝" charset="0"/>
                <a:ea typeface="ＭＳ 明朝" charset="0"/>
                <a:cs typeface="ＭＳ 明朝" charset="0"/>
              </a:rPr>
              <a:t>B</a:t>
            </a:r>
            <a:endParaRPr kumimoji="1" lang="ja-JP" altLang="en-US" sz="2800" b="1">
              <a:latin typeface="ＭＳ 明朝" charset="0"/>
              <a:ea typeface="ＭＳ 明朝" charset="0"/>
              <a:cs typeface="ＭＳ 明朝" charset="0"/>
            </a:endParaRPr>
          </a:p>
          <a:p>
            <a:pPr marL="0" indent="0">
              <a:lnSpc>
                <a:spcPts val="4000"/>
              </a:lnSpc>
              <a:buNone/>
              <a:tabLst>
                <a:tab pos="3228975" algn="l"/>
              </a:tabLst>
            </a:pPr>
            <a:r>
              <a:rPr lang="ja-JP" altLang="en-US" sz="2800" b="1">
                <a:latin typeface="ＭＳ 明朝" charset="0"/>
                <a:ea typeface="ＭＳ 明朝" charset="0"/>
                <a:cs typeface="ＭＳ 明朝" charset="0"/>
              </a:rPr>
              <a:t> ③売上総利益</a:t>
            </a:r>
            <a:r>
              <a:rPr lang="en-US" altLang="ja-JP" sz="2800" b="1">
                <a:latin typeface="ＭＳ 明朝" charset="0"/>
                <a:ea typeface="ＭＳ 明朝" charset="0"/>
                <a:cs typeface="ＭＳ 明朝" charset="0"/>
              </a:rPr>
              <a:t>	</a:t>
            </a:r>
            <a:r>
              <a:rPr lang="ja-JP" altLang="en-US" sz="2800" b="1">
                <a:latin typeface="ＭＳ 明朝" charset="0"/>
                <a:ea typeface="ＭＳ 明朝" charset="0"/>
                <a:cs typeface="ＭＳ 明朝" charset="0"/>
              </a:rPr>
              <a:t>差引金額   </a:t>
            </a:r>
            <a:r>
              <a:rPr lang="en-US" altLang="ja-JP" sz="2800" b="1">
                <a:latin typeface="ＭＳ 明朝" charset="0"/>
                <a:ea typeface="ＭＳ 明朝" charset="0"/>
                <a:cs typeface="ＭＳ 明朝" charset="0"/>
              </a:rPr>
              <a:t>C</a:t>
            </a:r>
            <a:endParaRPr lang="ja-JP" altLang="en-US" sz="2800" b="1">
              <a:latin typeface="ＭＳ 明朝" charset="0"/>
              <a:ea typeface="ＭＳ 明朝" charset="0"/>
              <a:cs typeface="ＭＳ 明朝" charset="0"/>
            </a:endParaRPr>
          </a:p>
          <a:p>
            <a:pPr marL="0" indent="0">
              <a:lnSpc>
                <a:spcPts val="4000"/>
              </a:lnSpc>
              <a:buNone/>
              <a:tabLst>
                <a:tab pos="3228975" algn="l"/>
              </a:tabLst>
            </a:pPr>
            <a:r>
              <a:rPr kumimoji="1" lang="ja-JP" altLang="en-US" sz="2800" b="1">
                <a:latin typeface="ＭＳ 明朝" charset="0"/>
                <a:ea typeface="ＭＳ 明朝" charset="0"/>
                <a:cs typeface="ＭＳ 明朝" charset="0"/>
              </a:rPr>
              <a:t> ④販管費</a:t>
            </a:r>
            <a:r>
              <a:rPr kumimoji="1" lang="en-US" altLang="ja-JP" sz="2800" b="1">
                <a:latin typeface="ＭＳ 明朝" charset="0"/>
                <a:ea typeface="ＭＳ 明朝" charset="0"/>
                <a:cs typeface="ＭＳ 明朝" charset="0"/>
              </a:rPr>
              <a:t>	</a:t>
            </a:r>
            <a:r>
              <a:rPr kumimoji="1" lang="ja-JP" altLang="en-US" sz="2800" b="1">
                <a:latin typeface="ＭＳ 明朝" charset="0"/>
                <a:ea typeface="ＭＳ 明朝" charset="0"/>
                <a:cs typeface="ＭＳ 明朝" charset="0"/>
              </a:rPr>
              <a:t>経費計</a:t>
            </a:r>
            <a:r>
              <a:rPr lang="ja-JP" altLang="en-US" sz="2800" b="1">
                <a:latin typeface="ＭＳ 明朝" charset="0"/>
                <a:ea typeface="ＭＳ 明朝" charset="0"/>
                <a:cs typeface="ＭＳ 明朝" charset="0"/>
              </a:rPr>
              <a:t>－利子割引料</a:t>
            </a:r>
            <a:r>
              <a:rPr lang="ja-JP" altLang="ja-JP" sz="2800" b="1">
                <a:latin typeface="ＭＳ 明朝" charset="0"/>
                <a:ea typeface="ＭＳ 明朝" charset="0"/>
                <a:cs typeface="ＭＳ 明朝" charset="0"/>
              </a:rPr>
              <a:t>＋</a:t>
            </a:r>
            <a:r>
              <a:rPr lang="ja-JP" altLang="en-US" sz="2800" b="1">
                <a:latin typeface="ＭＳ 明朝" charset="0"/>
                <a:ea typeface="ＭＳ 明朝" charset="0"/>
                <a:cs typeface="ＭＳ 明朝" charset="0"/>
              </a:rPr>
              <a:t>専従者給与 </a:t>
            </a:r>
            <a:r>
              <a:rPr lang="en-US" altLang="ja-JP" sz="2800" b="1">
                <a:latin typeface="ＭＳ 明朝" charset="0"/>
                <a:ea typeface="ＭＳ 明朝" charset="0"/>
                <a:cs typeface="ＭＳ 明朝" charset="0"/>
              </a:rPr>
              <a:t>D</a:t>
            </a:r>
          </a:p>
          <a:p>
            <a:pPr marL="0" indent="0">
              <a:lnSpc>
                <a:spcPts val="4000"/>
              </a:lnSpc>
              <a:buNone/>
              <a:tabLst>
                <a:tab pos="3228975" algn="l"/>
              </a:tabLst>
            </a:pPr>
            <a:r>
              <a:rPr lang="ja-JP" altLang="en-US" sz="2800" b="1">
                <a:latin typeface="ＭＳ 明朝" charset="0"/>
                <a:ea typeface="ＭＳ 明朝" charset="0"/>
                <a:cs typeface="ＭＳ 明朝" charset="0"/>
              </a:rPr>
              <a:t> ⑤営業利益</a:t>
            </a:r>
            <a:r>
              <a:rPr lang="en-US" altLang="ja-JP" sz="2800" b="1">
                <a:latin typeface="ＭＳ 明朝" charset="0"/>
                <a:ea typeface="ＭＳ 明朝" charset="0"/>
                <a:cs typeface="ＭＳ 明朝" charset="0"/>
              </a:rPr>
              <a:t>	</a:t>
            </a:r>
            <a:r>
              <a:rPr lang="ja-JP" altLang="en-US" sz="2800" b="1">
                <a:latin typeface="ＭＳ 明朝" charset="0"/>
                <a:ea typeface="ＭＳ 明朝" charset="0"/>
                <a:cs typeface="ＭＳ 明朝" charset="0"/>
              </a:rPr>
              <a:t>③</a:t>
            </a:r>
            <a:r>
              <a:rPr lang="en-US" altLang="ja-JP" sz="2800" b="1">
                <a:latin typeface="ＭＳ 明朝" charset="0"/>
                <a:ea typeface="ＭＳ 明朝" charset="0"/>
                <a:cs typeface="ＭＳ 明朝" charset="0"/>
              </a:rPr>
              <a:t>(C)</a:t>
            </a:r>
            <a:r>
              <a:rPr lang="ja-JP" altLang="en-US" sz="2800" b="1">
                <a:latin typeface="ＭＳ 明朝" charset="0"/>
                <a:ea typeface="ＭＳ 明朝" charset="0"/>
                <a:cs typeface="ＭＳ 明朝" charset="0"/>
              </a:rPr>
              <a:t>－④</a:t>
            </a:r>
            <a:r>
              <a:rPr lang="en-US" altLang="ja-JP" sz="2800" b="1">
                <a:latin typeface="ＭＳ 明朝" charset="0"/>
                <a:ea typeface="ＭＳ 明朝" charset="0"/>
                <a:cs typeface="ＭＳ 明朝" charset="0"/>
              </a:rPr>
              <a:t>(D)</a:t>
            </a:r>
            <a:r>
              <a:rPr lang="ja-JP" altLang="en-US" sz="2800" b="1">
                <a:latin typeface="ＭＳ 明朝" charset="0"/>
                <a:ea typeface="ＭＳ 明朝" charset="0"/>
                <a:cs typeface="ＭＳ 明朝" charset="0"/>
              </a:rPr>
              <a:t>　　　　　　　　　　　　　　　　　　　　　　　　　　　　　　　　</a:t>
            </a:r>
          </a:p>
          <a:p>
            <a:pPr marL="0" indent="0">
              <a:lnSpc>
                <a:spcPts val="4000"/>
              </a:lnSpc>
              <a:buNone/>
              <a:tabLst>
                <a:tab pos="3228975" algn="l"/>
              </a:tabLst>
            </a:pPr>
            <a:r>
              <a:rPr lang="ja-JP" altLang="en-US" sz="2800" b="1">
                <a:latin typeface="ＭＳ 明朝" charset="0"/>
                <a:ea typeface="ＭＳ 明朝" charset="0"/>
                <a:cs typeface="ＭＳ 明朝" charset="0"/>
              </a:rPr>
              <a:t> ⑥経常利益</a:t>
            </a:r>
            <a:r>
              <a:rPr lang="en-US" altLang="ja-JP" sz="2800" b="1">
                <a:latin typeface="ＭＳ 明朝" charset="0"/>
                <a:ea typeface="ＭＳ 明朝" charset="0"/>
                <a:cs typeface="ＭＳ 明朝" charset="0"/>
              </a:rPr>
              <a:t>	</a:t>
            </a:r>
            <a:r>
              <a:rPr lang="ja-JP" altLang="en-US" sz="2800" b="1">
                <a:latin typeface="ＭＳ 明朝" charset="0"/>
                <a:ea typeface="ＭＳ 明朝" charset="0"/>
                <a:cs typeface="ＭＳ 明朝" charset="0"/>
              </a:rPr>
              <a:t>青色申告特別控除前の所得金額</a:t>
            </a:r>
            <a:endParaRPr lang="en-US" altLang="ja-JP" sz="2800" b="1">
              <a:latin typeface="ＭＳ 明朝" charset="0"/>
              <a:ea typeface="ＭＳ 明朝" charset="0"/>
              <a:cs typeface="ＭＳ 明朝" charset="0"/>
            </a:endParaRPr>
          </a:p>
          <a:p>
            <a:pPr marL="3319463" indent="-3319463">
              <a:lnSpc>
                <a:spcPts val="4000"/>
              </a:lnSpc>
              <a:buNone/>
              <a:tabLst>
                <a:tab pos="3228975" algn="l"/>
              </a:tabLst>
            </a:pPr>
            <a:r>
              <a:rPr kumimoji="1" lang="ja-JP" altLang="en-US" sz="2800" b="1" i="0" u="none" strike="noStrike" kern="1200" cap="none" spc="0" normalizeH="0" baseline="0" noProof="0">
                <a:ln>
                  <a:noFill/>
                </a:ln>
                <a:solidFill>
                  <a:srgbClr val="000000"/>
                </a:solidFill>
                <a:effectLst/>
                <a:uLnTx/>
                <a:uFillTx/>
                <a:latin typeface="ＭＳ 明朝" charset="0"/>
                <a:ea typeface="ＭＳ 明朝" charset="0"/>
                <a:cs typeface="ＭＳ 明朝" charset="0"/>
              </a:rPr>
              <a:t>　　　　　　　　　（白色申告の場合は専従者控除後の「所得金額」）</a:t>
            </a:r>
          </a:p>
          <a:p>
            <a:pPr marL="0" indent="0">
              <a:lnSpc>
                <a:spcPts val="4000"/>
              </a:lnSpc>
              <a:buNone/>
              <a:tabLst>
                <a:tab pos="3228975" algn="l"/>
              </a:tabLst>
            </a:pPr>
            <a:r>
              <a:rPr lang="ja-JP" altLang="en-US" sz="2800" b="1">
                <a:latin typeface="ＭＳ 明朝" charset="0"/>
                <a:ea typeface="ＭＳ 明朝" charset="0"/>
                <a:cs typeface="ＭＳ 明朝" charset="0"/>
              </a:rPr>
              <a:t> ⑦給与支給総額</a:t>
            </a:r>
            <a:r>
              <a:rPr lang="en-US" altLang="ja-JP" sz="2800" b="1">
                <a:latin typeface="ＭＳ 明朝" charset="0"/>
                <a:ea typeface="ＭＳ 明朝" charset="0"/>
                <a:cs typeface="ＭＳ 明朝" charset="0"/>
              </a:rPr>
              <a:t>	</a:t>
            </a:r>
            <a:r>
              <a:rPr lang="ja-JP" altLang="en-US" sz="2800" b="1">
                <a:latin typeface="ＭＳ 明朝" charset="0"/>
                <a:ea typeface="ＭＳ 明朝" charset="0"/>
                <a:cs typeface="ＭＳ 明朝" charset="0"/>
              </a:rPr>
              <a:t>給与賃金＋労務費＋専従者給与＋</a:t>
            </a:r>
            <a:endParaRPr lang="en-US" altLang="ja-JP" sz="2800" b="1">
              <a:latin typeface="ＭＳ 明朝" charset="0"/>
              <a:ea typeface="ＭＳ 明朝" charset="0"/>
              <a:cs typeface="ＭＳ 明朝" charset="0"/>
            </a:endParaRPr>
          </a:p>
          <a:p>
            <a:pPr marL="3225800" indent="-3225800">
              <a:lnSpc>
                <a:spcPts val="4000"/>
              </a:lnSpc>
              <a:buNone/>
              <a:tabLst>
                <a:tab pos="3228975" algn="l"/>
              </a:tabLst>
            </a:pPr>
            <a:r>
              <a:rPr lang="en-US" altLang="ja-JP" sz="2800" b="1">
                <a:latin typeface="ＭＳ 明朝" charset="0"/>
                <a:ea typeface="ＭＳ 明朝" charset="0"/>
                <a:cs typeface="ＭＳ 明朝" charset="0"/>
              </a:rPr>
              <a:t>	</a:t>
            </a:r>
            <a:r>
              <a:rPr lang="ja-JP" altLang="en-US" sz="2800" b="1">
                <a:latin typeface="ＭＳ 明朝" charset="0"/>
                <a:ea typeface="ＭＳ 明朝" charset="0"/>
                <a:cs typeface="ＭＳ 明朝" charset="0"/>
              </a:rPr>
              <a:t>青色申告特別控除前所得金額</a:t>
            </a:r>
            <a:r>
              <a:rPr lang="en-US" altLang="ja-JP" sz="2800" b="1">
                <a:latin typeface="ＭＳ 明朝" charset="0"/>
                <a:ea typeface="ＭＳ 明朝" charset="0"/>
                <a:cs typeface="ＭＳ 明朝" charset="0"/>
              </a:rPr>
              <a:t>(</a:t>
            </a:r>
            <a:r>
              <a:rPr lang="ja-JP" altLang="en-US" sz="2800" b="1">
                <a:latin typeface="ＭＳ 明朝" charset="0"/>
                <a:ea typeface="ＭＳ 明朝" charset="0"/>
                <a:cs typeface="ＭＳ 明朝" charset="0"/>
              </a:rPr>
              <a:t>雑給は給与支給総額に含む</a:t>
            </a:r>
            <a:r>
              <a:rPr lang="en-US" altLang="ja-JP" sz="2800" b="1">
                <a:latin typeface="ＭＳ 明朝" charset="0"/>
                <a:ea typeface="ＭＳ 明朝" charset="0"/>
                <a:cs typeface="ＭＳ 明朝" charset="0"/>
              </a:rPr>
              <a:t>)</a:t>
            </a:r>
          </a:p>
          <a:p>
            <a:pPr marL="0" indent="0">
              <a:lnSpc>
                <a:spcPts val="4000"/>
              </a:lnSpc>
              <a:buNone/>
              <a:tabLst>
                <a:tab pos="3228975" algn="l"/>
              </a:tabLst>
            </a:pPr>
            <a:r>
              <a:rPr lang="ja-JP" altLang="en-US" sz="2800" b="1">
                <a:latin typeface="ＭＳ 明朝" charset="0"/>
                <a:ea typeface="ＭＳ 明朝" charset="0"/>
                <a:cs typeface="ＭＳ 明朝" charset="0"/>
              </a:rPr>
              <a:t> ⑧人件費</a:t>
            </a:r>
            <a:r>
              <a:rPr lang="en-US" altLang="ja-JP" sz="2800" b="1">
                <a:latin typeface="ＭＳ 明朝" charset="0"/>
                <a:ea typeface="ＭＳ 明朝" charset="0"/>
                <a:cs typeface="ＭＳ 明朝" charset="0"/>
              </a:rPr>
              <a:t>	</a:t>
            </a:r>
            <a:r>
              <a:rPr lang="ja-JP" altLang="en-US" sz="2800" b="1">
                <a:latin typeface="ＭＳ 明朝" charset="0"/>
                <a:ea typeface="ＭＳ 明朝" charset="0"/>
                <a:cs typeface="ＭＳ 明朝" charset="0"/>
              </a:rPr>
              <a:t>給与賃金＋労務費＋福利厚生費＋専従者給与</a:t>
            </a:r>
            <a:endParaRPr lang="en-US" altLang="ja-JP" sz="2800" b="1">
              <a:latin typeface="ＭＳ 明朝" charset="0"/>
              <a:ea typeface="ＭＳ 明朝" charset="0"/>
              <a:cs typeface="ＭＳ 明朝" charset="0"/>
            </a:endParaRPr>
          </a:p>
          <a:p>
            <a:pPr marL="0" indent="0">
              <a:lnSpc>
                <a:spcPts val="4000"/>
              </a:lnSpc>
              <a:buNone/>
              <a:tabLst>
                <a:tab pos="3228975" algn="l"/>
              </a:tabLst>
            </a:pPr>
            <a:r>
              <a:rPr lang="ja-JP" altLang="en-US" sz="2800" b="1">
                <a:latin typeface="ＭＳ 明朝" charset="0"/>
                <a:ea typeface="ＭＳ 明朝" charset="0"/>
                <a:cs typeface="ＭＳ 明朝" charset="0"/>
              </a:rPr>
              <a:t> ⑪減価償却</a:t>
            </a:r>
            <a:r>
              <a:rPr lang="en-US" altLang="ja-JP" sz="2800" b="1">
                <a:latin typeface="ＭＳ 明朝" charset="0"/>
                <a:ea typeface="ＭＳ 明朝" charset="0"/>
                <a:cs typeface="ＭＳ 明朝" charset="0"/>
              </a:rPr>
              <a:t>	</a:t>
            </a:r>
            <a:r>
              <a:rPr lang="ja-JP" altLang="en-US" sz="2800" b="1">
                <a:latin typeface="ＭＳ 明朝" charset="0"/>
                <a:ea typeface="ＭＳ 明朝" charset="0"/>
                <a:cs typeface="ＭＳ 明朝" charset="0"/>
              </a:rPr>
              <a:t>減価償却の数値を記載</a:t>
            </a:r>
            <a:endParaRPr lang="ja-JP" altLang="en-US" sz="3200" b="1" i="0" u="none" strike="noStrike" baseline="0">
              <a:solidFill>
                <a:srgbClr val="000000"/>
              </a:solidFill>
              <a:latin typeface="ＭＳ 明朝" charset="0"/>
              <a:ea typeface="ＭＳ 明朝" charset="0"/>
              <a:cs typeface="ＭＳ 明朝" charset="0"/>
            </a:endParaRPr>
          </a:p>
        </p:txBody>
      </p:sp>
      <p:sp>
        <p:nvSpPr>
          <p:cNvPr id="2" name="テキスト ボックス 1">
            <a:extLst>
              <a:ext uri="{FF2B5EF4-FFF2-40B4-BE49-F238E27FC236}">
                <a16:creationId xmlns:a16="http://schemas.microsoft.com/office/drawing/2014/main" id="{35784D73-AEE4-59E1-33F6-A65EAD52D277}"/>
              </a:ext>
            </a:extLst>
          </p:cNvPr>
          <p:cNvSpPr txBox="1"/>
          <p:nvPr/>
        </p:nvSpPr>
        <p:spPr>
          <a:xfrm>
            <a:off x="8489667" y="6454887"/>
            <a:ext cx="3534209" cy="262829"/>
          </a:xfrm>
          <a:prstGeom prst="rect">
            <a:avLst/>
          </a:prstGeom>
          <a:noFill/>
        </p:spPr>
        <p:txBody>
          <a:bodyPr wrap="square" rtlCol="0">
            <a:spAutoFit/>
          </a:bodyPr>
          <a:lstStyle/>
          <a:p>
            <a:pPr algn="r" defTabSz="844083" rtl="0"/>
            <a:r>
              <a:rPr kumimoji="1" lang="ja-JP" altLang="en-US" sz="1108" kern="1200">
                <a:solidFill>
                  <a:prstClr val="black"/>
                </a:solidFill>
                <a:latin typeface="メイリオ"/>
                <a:ea typeface="メイリオ"/>
                <a:cs typeface="+mn-cs"/>
              </a:rPr>
              <a:t>１１</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のプレースホルダー 2"/>
          <p:cNvSpPr>
            <a:spLocks noGrp="1" noEditPoints="1"/>
          </p:cNvSpPr>
          <p:nvPr>
            <p:ph type="body"/>
          </p:nvPr>
        </p:nvSpPr>
        <p:spPr>
          <a:xfrm>
            <a:off x="142813" y="161886"/>
            <a:ext cx="11979907" cy="6696114"/>
          </a:xfrm>
        </p:spPr>
        <p:txBody>
          <a:bodyPr/>
          <a:lstStyle/>
          <a:p>
            <a:pPr marL="0" indent="0">
              <a:buNone/>
            </a:pPr>
            <a:endParaRPr lang="ja-JP" altLang="ja-JP" sz="3200" b="1">
              <a:latin typeface="ＭＳ 明朝" charset="0"/>
              <a:ea typeface="ＭＳ 明朝" charset="0"/>
              <a:cs typeface="ＭＳ 明朝" charset="0"/>
            </a:endParaRPr>
          </a:p>
          <a:p>
            <a:endParaRPr lang="ja-JP" altLang="ja-JP" sz="3200" b="1">
              <a:latin typeface="ＭＳ 明朝" charset="0"/>
              <a:ea typeface="ＭＳ 明朝" charset="0"/>
              <a:cs typeface="ＭＳ 明朝" charset="0"/>
            </a:endParaRPr>
          </a:p>
        </p:txBody>
      </p:sp>
      <p:sp>
        <p:nvSpPr>
          <p:cNvPr id="4" name="テキストボックス 3"/>
          <p:cNvSpPr txBox="1"/>
          <p:nvPr/>
        </p:nvSpPr>
        <p:spPr>
          <a:xfrm>
            <a:off x="65802" y="43843"/>
            <a:ext cx="12126198" cy="646331"/>
          </a:xfrm>
          <a:prstGeom prst="rect">
            <a:avLst/>
          </a:prstGeom>
          <a:noFill/>
        </p:spPr>
        <p:txBody>
          <a:bodyPr wrap="square" rtlCol="0">
            <a:spAutoFit/>
          </a:bodyPr>
          <a:lstStyle/>
          <a:p>
            <a:pPr algn="ctr"/>
            <a:r>
              <a:rPr kumimoji="1" lang="en-US" altLang="ja-JP" sz="3600" b="1">
                <a:latin typeface="ＭＳ ゴシック" panose="020B0609070205080204" pitchFamily="49" charset="-128"/>
                <a:ea typeface="ＭＳ ゴシック" panose="020B0609070205080204" pitchFamily="49" charset="-128"/>
                <a:cs typeface="ＭＳ 明朝" charset="0"/>
              </a:rPr>
              <a:t>(</a:t>
            </a:r>
            <a:r>
              <a:rPr kumimoji="1" lang="ja-JP" altLang="en-US" sz="3600" b="1">
                <a:latin typeface="ＭＳ ゴシック" panose="020B0609070205080204" pitchFamily="49" charset="-128"/>
                <a:ea typeface="ＭＳ ゴシック" panose="020B0609070205080204" pitchFamily="49" charset="-128"/>
                <a:cs typeface="ＭＳ 明朝" charset="0"/>
              </a:rPr>
              <a:t>別表４</a:t>
            </a:r>
            <a:r>
              <a:rPr kumimoji="1" lang="en-US" altLang="ja-JP" sz="3600" b="1">
                <a:latin typeface="ＭＳ ゴシック" panose="020B0609070205080204" pitchFamily="49" charset="-128"/>
                <a:ea typeface="ＭＳ ゴシック" panose="020B0609070205080204" pitchFamily="49" charset="-128"/>
                <a:cs typeface="ＭＳ 明朝" charset="0"/>
              </a:rPr>
              <a:t>)</a:t>
            </a:r>
            <a:r>
              <a:rPr kumimoji="1" lang="ja-JP" altLang="en-US" sz="3600" b="1">
                <a:latin typeface="ＭＳ ゴシック" panose="020B0609070205080204" pitchFamily="49" charset="-128"/>
                <a:ea typeface="ＭＳ ゴシック" panose="020B0609070205080204" pitchFamily="49" charset="-128"/>
                <a:cs typeface="ＭＳ 明朝" charset="0"/>
              </a:rPr>
              <a:t>設備投資計画(経営革新計画に係るもの)</a:t>
            </a:r>
            <a:endParaRPr lang="en-US" sz="3600" b="1">
              <a:latin typeface="ＭＳ ゴシック" panose="020B0609070205080204" pitchFamily="49" charset="-128"/>
              <a:ea typeface="ＭＳ ゴシック" panose="020B0609070205080204" pitchFamily="49" charset="-128"/>
              <a:cs typeface="ＭＳ 明朝" charset="0"/>
            </a:endParaRPr>
          </a:p>
        </p:txBody>
      </p:sp>
      <p:sp>
        <p:nvSpPr>
          <p:cNvPr id="5" name="テキストボックス 4"/>
          <p:cNvSpPr txBox="1"/>
          <p:nvPr/>
        </p:nvSpPr>
        <p:spPr>
          <a:xfrm>
            <a:off x="4989527" y="1204152"/>
            <a:ext cx="6864920" cy="5262979"/>
          </a:xfrm>
          <a:prstGeom prst="rect">
            <a:avLst/>
          </a:prstGeom>
          <a:noFill/>
        </p:spPr>
        <p:txBody>
          <a:bodyPr wrap="square" rtlCol="0">
            <a:spAutoFit/>
          </a:bodyPr>
          <a:lstStyle/>
          <a:p>
            <a:pPr marL="533400" indent="-533400">
              <a:buNone/>
            </a:pPr>
            <a:r>
              <a:rPr kumimoji="1" lang="ja-JP" altLang="en-US" sz="2800" b="1">
                <a:solidFill>
                  <a:schemeClr val="tx1"/>
                </a:solidFill>
                <a:latin typeface="ＭＳ 明朝" charset="0"/>
                <a:ea typeface="ＭＳ 明朝" charset="0"/>
                <a:cs typeface="ＭＳ 明朝" charset="0"/>
              </a:rPr>
              <a:t>１　購入予定の機械装置の記載については、</a:t>
            </a:r>
            <a:r>
              <a:rPr lang="ja-JP" altLang="en-US" sz="2800" b="1">
                <a:solidFill>
                  <a:schemeClr val="tx1"/>
                </a:solidFill>
                <a:latin typeface="ＭＳ 明朝" charset="0"/>
                <a:ea typeface="ＭＳ 明朝" charset="0"/>
                <a:cs typeface="ＭＳ 明朝" charset="0"/>
              </a:rPr>
              <a:t>設備名称などではなく、なるべく製品名、型式、メーカー名などを記載してください。</a:t>
            </a:r>
            <a:r>
              <a:rPr kumimoji="1" lang="ja-JP" altLang="en-US" sz="2800" b="1">
                <a:solidFill>
                  <a:schemeClr val="tx1"/>
                </a:solidFill>
                <a:latin typeface="ＭＳ 明朝" charset="0"/>
                <a:ea typeface="ＭＳ 明朝" charset="0"/>
                <a:cs typeface="ＭＳ 明朝" charset="0"/>
              </a:rPr>
              <a:t>県の担当者から設備に関するカタログ・パンフレット、見積書などの提出を別途お願いする場合があります。</a:t>
            </a:r>
          </a:p>
          <a:p>
            <a:pPr marL="0" indent="0">
              <a:buNone/>
            </a:pPr>
            <a:endParaRPr kumimoji="1" lang="en-US" altLang="ja-JP" sz="2800" b="1">
              <a:solidFill>
                <a:schemeClr val="tx1"/>
              </a:solidFill>
              <a:latin typeface="ＭＳ 明朝" charset="0"/>
              <a:ea typeface="ＭＳ 明朝" charset="0"/>
              <a:cs typeface="ＭＳ 明朝" charset="0"/>
            </a:endParaRPr>
          </a:p>
          <a:p>
            <a:pPr marL="361950" indent="-361950">
              <a:buNone/>
            </a:pPr>
            <a:r>
              <a:rPr kumimoji="1" lang="ja-JP" altLang="en-US" sz="2800" b="1">
                <a:solidFill>
                  <a:schemeClr val="tx1"/>
                </a:solidFill>
                <a:latin typeface="ＭＳ 明朝" charset="0"/>
                <a:ea typeface="ＭＳ 明朝" charset="0"/>
                <a:cs typeface="ＭＳ 明朝" charset="0"/>
              </a:rPr>
              <a:t>２　</a:t>
            </a:r>
            <a:r>
              <a:rPr lang="ja-JP" altLang="en-US" sz="2800" b="1">
                <a:solidFill>
                  <a:schemeClr val="tx1"/>
                </a:solidFill>
                <a:latin typeface="ＭＳ 明朝" charset="0"/>
                <a:ea typeface="ＭＳ 明朝" charset="0"/>
                <a:cs typeface="ＭＳ 明朝" charset="0"/>
              </a:rPr>
              <a:t>運転資金計画を記載する際、</a:t>
            </a:r>
            <a:r>
              <a:rPr kumimoji="1" lang="ja-JP" altLang="en-US" sz="2800" b="1">
                <a:solidFill>
                  <a:schemeClr val="tx1"/>
                </a:solidFill>
                <a:latin typeface="ＭＳ 明朝" charset="0"/>
                <a:ea typeface="ＭＳ 明朝" charset="0"/>
                <a:cs typeface="ＭＳ 明朝" charset="0"/>
              </a:rPr>
              <a:t>別表３では、企業全体の運転資金、別表４では提出計画に係る運転資金のみを記載してください。</a:t>
            </a:r>
          </a:p>
        </p:txBody>
      </p:sp>
      <p:pic>
        <p:nvPicPr>
          <p:cNvPr id="6" name="図 5">
            <a:extLst>
              <a:ext uri="{FF2B5EF4-FFF2-40B4-BE49-F238E27FC236}">
                <a16:creationId xmlns:a16="http://schemas.microsoft.com/office/drawing/2014/main" id="{26ABF856-6645-2D02-2E76-F575EBAE013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80000"/>
                    </a14:imgEffect>
                  </a14:imgLayer>
                </a14:imgProps>
              </a:ext>
            </a:extLst>
          </a:blip>
          <a:stretch>
            <a:fillRect/>
          </a:stretch>
        </p:blipFill>
        <p:spPr>
          <a:xfrm>
            <a:off x="212093" y="980627"/>
            <a:ext cx="4700423" cy="5791702"/>
          </a:xfrm>
          <a:prstGeom prst="rect">
            <a:avLst/>
          </a:prstGeom>
        </p:spPr>
      </p:pic>
      <p:sp>
        <p:nvSpPr>
          <p:cNvPr id="2" name="テキスト ボックス 1">
            <a:extLst>
              <a:ext uri="{FF2B5EF4-FFF2-40B4-BE49-F238E27FC236}">
                <a16:creationId xmlns:a16="http://schemas.microsoft.com/office/drawing/2014/main" id="{9073320E-D16C-7684-D4DF-5793F354A3CD}"/>
              </a:ext>
            </a:extLst>
          </p:cNvPr>
          <p:cNvSpPr txBox="1"/>
          <p:nvPr/>
        </p:nvSpPr>
        <p:spPr>
          <a:xfrm>
            <a:off x="8514978" y="6433285"/>
            <a:ext cx="3534209" cy="262829"/>
          </a:xfrm>
          <a:prstGeom prst="rect">
            <a:avLst/>
          </a:prstGeom>
          <a:noFill/>
        </p:spPr>
        <p:txBody>
          <a:bodyPr wrap="square" rtlCol="0">
            <a:spAutoFit/>
          </a:bodyPr>
          <a:lstStyle/>
          <a:p>
            <a:pPr algn="r" defTabSz="844083" rtl="0"/>
            <a:r>
              <a:rPr kumimoji="1" lang="ja-JP" altLang="en-US" sz="1108" kern="1200">
                <a:solidFill>
                  <a:prstClr val="black"/>
                </a:solidFill>
                <a:latin typeface="メイリオ"/>
                <a:ea typeface="メイリオ"/>
                <a:cs typeface="+mn-cs"/>
              </a:rPr>
              <a:t>１２</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Shape 1"/>
          <p:cNvSpPr txBox="1"/>
          <p:nvPr/>
        </p:nvSpPr>
        <p:spPr>
          <a:xfrm>
            <a:off x="0" y="-5388"/>
            <a:ext cx="12192000" cy="855720"/>
          </a:xfrm>
          <a:prstGeom prst="rect">
            <a:avLst/>
          </a:prstGeom>
          <a:noFill/>
          <a:ln>
            <a:noFill/>
          </a:ln>
        </p:spPr>
        <p:txBody>
          <a:bodyPr anchor="ctr">
            <a:noAutofit/>
          </a:bodyPr>
          <a:lstStyle/>
          <a:p>
            <a:pPr algn="ctr">
              <a:lnSpc>
                <a:spcPct val="90000"/>
              </a:lnSpc>
            </a:pPr>
            <a:r>
              <a:rPr lang="ja-JP" altLang="en-US" sz="3600" b="1" strike="noStrike">
                <a:solidFill>
                  <a:schemeClr val="tx1"/>
                </a:solidFill>
                <a:latin typeface="ＭＳ ゴシック" panose="020B0609070205080204" pitchFamily="49" charset="-128"/>
                <a:ea typeface="ＭＳ ゴシック" panose="020B0609070205080204" pitchFamily="49" charset="-128"/>
              </a:rPr>
              <a:t>電子申請</a:t>
            </a:r>
            <a:r>
              <a:rPr lang="en-US" sz="3600" b="1" strike="noStrike" err="1">
                <a:solidFill>
                  <a:schemeClr val="tx1"/>
                </a:solidFill>
                <a:latin typeface="ＭＳ ゴシック" panose="020B0609070205080204" pitchFamily="49" charset="-128"/>
                <a:ea typeface="ＭＳ ゴシック" panose="020B0609070205080204" pitchFamily="49" charset="-128"/>
              </a:rPr>
              <a:t>システム</a:t>
            </a:r>
            <a:r>
              <a:rPr lang="ja-JP" altLang="en-US" sz="3600" b="1" strike="noStrike">
                <a:solidFill>
                  <a:schemeClr val="tx1"/>
                </a:solidFill>
                <a:latin typeface="ＭＳ ゴシック" panose="020B0609070205080204" pitchFamily="49" charset="-128"/>
                <a:ea typeface="ＭＳ ゴシック" panose="020B0609070205080204" pitchFamily="49" charset="-128"/>
              </a:rPr>
              <a:t>における改修について</a:t>
            </a:r>
            <a:endParaRPr lang="en-US" sz="3600" b="0" strike="noStrike">
              <a:solidFill>
                <a:schemeClr val="tx1"/>
              </a:solidFill>
              <a:latin typeface="ＭＳ ゴシック" panose="020B0609070205080204" pitchFamily="49" charset="-128"/>
              <a:ea typeface="ＭＳ ゴシック" panose="020B0609070205080204" pitchFamily="49" charset="-128"/>
            </a:endParaRPr>
          </a:p>
        </p:txBody>
      </p:sp>
      <p:sp>
        <p:nvSpPr>
          <p:cNvPr id="118" name="TextShape 2"/>
          <p:cNvSpPr txBox="1"/>
          <p:nvPr/>
        </p:nvSpPr>
        <p:spPr>
          <a:xfrm>
            <a:off x="0" y="901454"/>
            <a:ext cx="12192000" cy="5956545"/>
          </a:xfrm>
          <a:prstGeom prst="rect">
            <a:avLst/>
          </a:prstGeom>
          <a:noFill/>
          <a:ln>
            <a:noFill/>
          </a:ln>
        </p:spPr>
        <p:txBody>
          <a:bodyPr>
            <a:noAutofit/>
          </a:bodyPr>
          <a:lstStyle/>
          <a:p>
            <a:pPr marL="361950" indent="-361950">
              <a:lnSpc>
                <a:spcPts val="3700"/>
              </a:lnSpc>
              <a:spcBef>
                <a:spcPts val="1001"/>
              </a:spcBef>
            </a:pPr>
            <a:r>
              <a:rPr lang="ja-JP" altLang="en-US" sz="2800">
                <a:solidFill>
                  <a:schemeClr val="tx1"/>
                </a:solidFill>
                <a:latin typeface="ＭＳ 明朝" panose="02020609040205080304" pitchFamily="17" charset="-128"/>
                <a:ea typeface="ＭＳ 明朝" panose="02020609040205080304" pitchFamily="17" charset="-128"/>
              </a:rPr>
              <a:t>●　</a:t>
            </a:r>
            <a:r>
              <a:rPr lang="ja-JP" altLang="en-US" sz="2400" b="1">
                <a:solidFill>
                  <a:schemeClr val="tx1"/>
                </a:solidFill>
                <a:latin typeface="ＭＳ 明朝" panose="02020609040205080304" pitchFamily="17" charset="-128"/>
                <a:ea typeface="ＭＳ 明朝" panose="02020609040205080304" pitchFamily="17" charset="-128"/>
              </a:rPr>
              <a:t>支援機関（商工会・商工会議所等）がサポートする事案の場合、支援機関側からもシステム内で申請状況や申請内容を参照できるようになりました（２０２５年度改修）。</a:t>
            </a:r>
            <a:endParaRPr lang="en-US" altLang="ja-JP" sz="2400" b="1">
              <a:solidFill>
                <a:schemeClr val="tx1"/>
              </a:solidFill>
              <a:latin typeface="ＭＳ 明朝" panose="02020609040205080304" pitchFamily="17" charset="-128"/>
              <a:ea typeface="ＭＳ 明朝" panose="02020609040205080304" pitchFamily="17" charset="-128"/>
            </a:endParaRPr>
          </a:p>
          <a:p>
            <a:pPr marL="361950" indent="-361950">
              <a:lnSpc>
                <a:spcPts val="3700"/>
              </a:lnSpc>
              <a:spcBef>
                <a:spcPts val="1001"/>
              </a:spcBef>
            </a:pPr>
            <a:r>
              <a:rPr lang="ja-JP" altLang="en-US" sz="2400" b="1">
                <a:solidFill>
                  <a:schemeClr val="tx1"/>
                </a:solidFill>
                <a:latin typeface="ＭＳ 明朝" panose="02020609040205080304" pitchFamily="17" charset="-128"/>
                <a:ea typeface="ＭＳ 明朝" panose="02020609040205080304" pitchFamily="17" charset="-128"/>
              </a:rPr>
              <a:t>   申請者</a:t>
            </a:r>
            <a:r>
              <a:rPr lang="en-US" altLang="ja-JP" sz="2400" b="1">
                <a:solidFill>
                  <a:schemeClr val="tx1"/>
                </a:solidFill>
                <a:latin typeface="ＭＳ 明朝" panose="02020609040205080304" pitchFamily="17" charset="-128"/>
                <a:ea typeface="ＭＳ 明朝" panose="02020609040205080304" pitchFamily="17" charset="-128"/>
              </a:rPr>
              <a:t>(</a:t>
            </a:r>
            <a:r>
              <a:rPr lang="ja-JP" altLang="en-US" sz="2400" b="1">
                <a:solidFill>
                  <a:schemeClr val="tx1"/>
                </a:solidFill>
                <a:latin typeface="ＭＳ 明朝" panose="02020609040205080304" pitchFamily="17" charset="-128"/>
                <a:ea typeface="ＭＳ 明朝" panose="02020609040205080304" pitchFamily="17" charset="-128"/>
              </a:rPr>
              <a:t>事業者</a:t>
            </a:r>
            <a:r>
              <a:rPr lang="en-US" altLang="ja-JP" sz="2400" b="1">
                <a:solidFill>
                  <a:schemeClr val="tx1"/>
                </a:solidFill>
                <a:latin typeface="ＭＳ 明朝" panose="02020609040205080304" pitchFamily="17" charset="-128"/>
                <a:ea typeface="ＭＳ 明朝" panose="02020609040205080304" pitchFamily="17" charset="-128"/>
              </a:rPr>
              <a:t>)</a:t>
            </a:r>
            <a:r>
              <a:rPr lang="ja-JP" altLang="en-US" sz="2400" b="1">
                <a:solidFill>
                  <a:schemeClr val="tx1"/>
                </a:solidFill>
                <a:latin typeface="ＭＳ 明朝" panose="02020609040205080304" pitchFamily="17" charset="-128"/>
                <a:ea typeface="ＭＳ 明朝" panose="02020609040205080304" pitchFamily="17" charset="-128"/>
              </a:rPr>
              <a:t>がシステム入力する際に支援機関名の入力が別途必要となりますので、申請者に対して支援機関等の登録をご依頼ください。</a:t>
            </a:r>
          </a:p>
          <a:p>
            <a:pPr marL="723900" indent="-723900">
              <a:lnSpc>
                <a:spcPts val="3700"/>
              </a:lnSpc>
              <a:spcBef>
                <a:spcPts val="1001"/>
              </a:spcBef>
            </a:pPr>
            <a:r>
              <a:rPr lang="ja-JP" altLang="en-US" sz="2400" b="1">
                <a:solidFill>
                  <a:schemeClr val="tx1"/>
                </a:solidFill>
                <a:latin typeface="ＭＳ 明朝" panose="02020609040205080304" pitchFamily="17" charset="-128"/>
                <a:ea typeface="ＭＳ 明朝" panose="02020609040205080304" pitchFamily="17" charset="-128"/>
              </a:rPr>
              <a:t>　</a:t>
            </a:r>
            <a:r>
              <a:rPr lang="en-US" altLang="ja-JP" sz="2400" b="1">
                <a:solidFill>
                  <a:schemeClr val="tx1"/>
                </a:solidFill>
                <a:latin typeface="ＭＳ 明朝" panose="02020609040205080304" pitchFamily="17" charset="-128"/>
                <a:ea typeface="ＭＳ 明朝" panose="02020609040205080304" pitchFamily="17" charset="-128"/>
              </a:rPr>
              <a:t>※</a:t>
            </a:r>
            <a:r>
              <a:rPr lang="ja-JP" altLang="en-US" sz="2400" b="1">
                <a:solidFill>
                  <a:schemeClr val="tx1"/>
                </a:solidFill>
                <a:latin typeface="ＭＳ 明朝" panose="02020609040205080304" pitchFamily="17" charset="-128"/>
                <a:ea typeface="ＭＳ 明朝" panose="02020609040205080304" pitchFamily="17" charset="-128"/>
              </a:rPr>
              <a:t>　</a:t>
            </a:r>
            <a:r>
              <a:rPr lang="ja-JP" altLang="en-US" sz="2400" b="1" strike="noStrike">
                <a:solidFill>
                  <a:schemeClr val="tx1"/>
                </a:solidFill>
                <a:latin typeface="ＭＳ 明朝" panose="02020609040205080304" pitchFamily="17" charset="-128"/>
                <a:ea typeface="ＭＳ 明朝" panose="02020609040205080304" pitchFamily="17" charset="-128"/>
              </a:rPr>
              <a:t>システム運営・改修作業については、国（経済産業省）からの委託事業者が対応しています。</a:t>
            </a:r>
            <a:endParaRPr lang="en-US" altLang="ja-JP" sz="2400" b="1" strike="noStrike">
              <a:solidFill>
                <a:schemeClr val="tx1"/>
              </a:solidFill>
              <a:latin typeface="ＭＳ 明朝" panose="02020609040205080304" pitchFamily="17" charset="-128"/>
              <a:ea typeface="ＭＳ 明朝" panose="02020609040205080304" pitchFamily="17" charset="-128"/>
            </a:endParaRPr>
          </a:p>
          <a:p>
            <a:pPr marL="723900" indent="-723900">
              <a:lnSpc>
                <a:spcPts val="3700"/>
              </a:lnSpc>
              <a:spcBef>
                <a:spcPts val="1001"/>
              </a:spcBef>
            </a:pPr>
            <a:r>
              <a:rPr lang="ja-JP" altLang="en-US" sz="2400" b="1" strike="noStrike">
                <a:solidFill>
                  <a:schemeClr val="tx1"/>
                </a:solidFill>
                <a:latin typeface="ＭＳ 明朝" panose="02020609040205080304" pitchFamily="17" charset="-128"/>
                <a:ea typeface="ＭＳ 明朝" panose="02020609040205080304" pitchFamily="17" charset="-128"/>
              </a:rPr>
              <a:t>　</a:t>
            </a:r>
            <a:r>
              <a:rPr lang="en-US" altLang="ja-JP" sz="2400" b="1" strike="noStrike">
                <a:solidFill>
                  <a:schemeClr val="tx1"/>
                </a:solidFill>
                <a:latin typeface="ＭＳ 明朝" panose="02020609040205080304" pitchFamily="17" charset="-128"/>
                <a:ea typeface="ＭＳ 明朝" panose="02020609040205080304" pitchFamily="17" charset="-128"/>
              </a:rPr>
              <a:t>※</a:t>
            </a:r>
            <a:r>
              <a:rPr lang="ja-JP" altLang="en-US" sz="2400" b="1" strike="noStrike">
                <a:solidFill>
                  <a:schemeClr val="tx1"/>
                </a:solidFill>
                <a:latin typeface="ＭＳ 明朝" panose="02020609040205080304" pitchFamily="17" charset="-128"/>
                <a:ea typeface="ＭＳ 明朝" panose="02020609040205080304" pitchFamily="17" charset="-128"/>
              </a:rPr>
              <a:t>　システム（経営革新計画申請プラットフォーム）に関する問合せ</a:t>
            </a:r>
            <a:endParaRPr lang="en-US" altLang="ja-JP" sz="2400" b="1" strike="noStrike">
              <a:solidFill>
                <a:schemeClr val="tx1"/>
              </a:solidFill>
              <a:latin typeface="ＭＳ 明朝" panose="02020609040205080304" pitchFamily="17" charset="-128"/>
              <a:ea typeface="ＭＳ 明朝" panose="02020609040205080304" pitchFamily="17" charset="-128"/>
            </a:endParaRPr>
          </a:p>
          <a:p>
            <a:pPr marL="723900" indent="-723900">
              <a:lnSpc>
                <a:spcPts val="3700"/>
              </a:lnSpc>
              <a:spcBef>
                <a:spcPts val="1001"/>
              </a:spcBef>
            </a:pPr>
            <a:r>
              <a:rPr lang="ja-JP" altLang="en-US" sz="2400" b="1" strike="noStrike">
                <a:solidFill>
                  <a:schemeClr val="tx1"/>
                </a:solidFill>
                <a:latin typeface="ＭＳ 明朝" panose="02020609040205080304" pitchFamily="17" charset="-128"/>
                <a:ea typeface="ＭＳ 明朝" panose="02020609040205080304" pitchFamily="17" charset="-128"/>
              </a:rPr>
              <a:t>　　・オンライン：</a:t>
            </a:r>
            <a:r>
              <a:rPr lang="en-US" altLang="ja-JP" sz="2400" b="1" strike="noStrike">
                <a:solidFill>
                  <a:schemeClr val="tx1"/>
                </a:solidFill>
                <a:latin typeface="ＭＳ 明朝" panose="02020609040205080304" pitchFamily="17" charset="-128"/>
                <a:ea typeface="ＭＳ 明朝" panose="02020609040205080304" pitchFamily="17" charset="-128"/>
              </a:rPr>
              <a:t>https://d2v000000mvkkeao.my.site.com/InquiryCreate</a:t>
            </a:r>
          </a:p>
          <a:p>
            <a:pPr marL="723900" indent="-723900">
              <a:lnSpc>
                <a:spcPts val="3700"/>
              </a:lnSpc>
              <a:spcBef>
                <a:spcPts val="1001"/>
              </a:spcBef>
            </a:pPr>
            <a:r>
              <a:rPr lang="ja-JP" altLang="en-US" sz="2400" b="1">
                <a:solidFill>
                  <a:schemeClr val="tx1"/>
                </a:solidFill>
                <a:latin typeface="ＭＳ 明朝" panose="02020609040205080304" pitchFamily="17" charset="-128"/>
                <a:ea typeface="ＭＳ 明朝" panose="02020609040205080304" pitchFamily="17" charset="-128"/>
              </a:rPr>
              <a:t>　　・</a:t>
            </a:r>
            <a:r>
              <a:rPr lang="ja-JP" altLang="en-US" sz="2400" b="1" strike="noStrike">
                <a:solidFill>
                  <a:schemeClr val="tx1"/>
                </a:solidFill>
                <a:latin typeface="ＭＳ 明朝" panose="02020609040205080304" pitchFamily="17" charset="-128"/>
                <a:ea typeface="ＭＳ 明朝" panose="02020609040205080304" pitchFamily="17" charset="-128"/>
              </a:rPr>
              <a:t>ヘルプデスク電話番号：</a:t>
            </a:r>
            <a:r>
              <a:rPr lang="en-US" altLang="ja-JP" sz="2400" b="1" strike="noStrike">
                <a:solidFill>
                  <a:schemeClr val="tx1"/>
                </a:solidFill>
                <a:latin typeface="ＭＳ 明朝" panose="02020609040205080304" pitchFamily="17" charset="-128"/>
                <a:ea typeface="ＭＳ 明朝" panose="02020609040205080304" pitchFamily="17" charset="-128"/>
              </a:rPr>
              <a:t>03-6746-4062</a:t>
            </a:r>
          </a:p>
          <a:p>
            <a:pPr marL="723900" indent="-723900">
              <a:lnSpc>
                <a:spcPts val="3700"/>
              </a:lnSpc>
              <a:spcBef>
                <a:spcPts val="1001"/>
              </a:spcBef>
            </a:pPr>
            <a:r>
              <a:rPr lang="ja-JP" altLang="en-US" sz="2400" b="1">
                <a:solidFill>
                  <a:schemeClr val="tx1"/>
                </a:solidFill>
                <a:latin typeface="ＭＳ 明朝" panose="02020609040205080304" pitchFamily="17" charset="-128"/>
                <a:ea typeface="ＭＳ 明朝" panose="02020609040205080304" pitchFamily="17" charset="-128"/>
              </a:rPr>
              <a:t>　　　　　　　　　</a:t>
            </a:r>
            <a:r>
              <a:rPr lang="ja-JP" altLang="en-US" sz="2400" b="1" strike="noStrike">
                <a:solidFill>
                  <a:schemeClr val="tx1"/>
                </a:solidFill>
                <a:latin typeface="ＭＳ 明朝" panose="02020609040205080304" pitchFamily="17" charset="-128"/>
                <a:ea typeface="ＭＳ 明朝" panose="02020609040205080304" pitchFamily="17" charset="-128"/>
              </a:rPr>
              <a:t>対応時間：平日 </a:t>
            </a:r>
            <a:r>
              <a:rPr lang="en-US" altLang="ja-JP" sz="2400" b="1" strike="noStrike">
                <a:solidFill>
                  <a:schemeClr val="tx1"/>
                </a:solidFill>
                <a:latin typeface="ＭＳ 明朝" panose="02020609040205080304" pitchFamily="17" charset="-128"/>
                <a:ea typeface="ＭＳ 明朝" panose="02020609040205080304" pitchFamily="17" charset="-128"/>
              </a:rPr>
              <a:t>9:30</a:t>
            </a:r>
            <a:r>
              <a:rPr lang="ja-JP" altLang="en-US" sz="2400" b="1" strike="noStrike">
                <a:solidFill>
                  <a:schemeClr val="tx1"/>
                </a:solidFill>
                <a:latin typeface="ＭＳ 明朝" panose="02020609040205080304" pitchFamily="17" charset="-128"/>
                <a:ea typeface="ＭＳ 明朝" panose="02020609040205080304" pitchFamily="17" charset="-128"/>
              </a:rPr>
              <a:t>～</a:t>
            </a:r>
            <a:r>
              <a:rPr lang="en-US" altLang="ja-JP" sz="2400" b="1" strike="noStrike">
                <a:solidFill>
                  <a:schemeClr val="tx1"/>
                </a:solidFill>
                <a:latin typeface="ＭＳ 明朝" panose="02020609040205080304" pitchFamily="17" charset="-128"/>
                <a:ea typeface="ＭＳ 明朝" panose="02020609040205080304" pitchFamily="17" charset="-128"/>
              </a:rPr>
              <a:t>17:00</a:t>
            </a:r>
          </a:p>
          <a:p>
            <a:pPr marL="723900" indent="-723900">
              <a:lnSpc>
                <a:spcPts val="3700"/>
              </a:lnSpc>
              <a:spcBef>
                <a:spcPts val="1001"/>
              </a:spcBef>
            </a:pPr>
            <a:endParaRPr lang="en-US" sz="2800" b="0" strike="noStrike">
              <a:solidFill>
                <a:srgbClr val="FF0000"/>
              </a:solidFill>
              <a:latin typeface="ＭＳ 明朝" panose="02020609040205080304" pitchFamily="17" charset="-128"/>
              <a:ea typeface="ＭＳ 明朝" panose="02020609040205080304" pitchFamily="17" charset="-128"/>
            </a:endParaRPr>
          </a:p>
        </p:txBody>
      </p:sp>
      <p:sp>
        <p:nvSpPr>
          <p:cNvPr id="119" name="TextShape 3"/>
          <p:cNvSpPr txBox="1"/>
          <p:nvPr/>
        </p:nvSpPr>
        <p:spPr>
          <a:xfrm>
            <a:off x="9261409" y="6356520"/>
            <a:ext cx="2742480" cy="364320"/>
          </a:xfrm>
          <a:prstGeom prst="rect">
            <a:avLst/>
          </a:prstGeom>
          <a:noFill/>
          <a:ln>
            <a:noFill/>
          </a:ln>
        </p:spPr>
        <p:txBody>
          <a:bodyPr anchor="ctr">
            <a:noAutofit/>
          </a:bodyPr>
          <a:lstStyle/>
          <a:p>
            <a:pPr algn="r">
              <a:lnSpc>
                <a:spcPct val="100000"/>
              </a:lnSpc>
            </a:pPr>
            <a:fld id="{901264FE-7D0F-4E6A-87B5-F3AFBFD60BDF}" type="slidenum">
              <a:rPr lang="en-US" sz="1200" b="0" strike="noStrike">
                <a:solidFill>
                  <a:srgbClr val="8B8B8B"/>
                </a:solidFill>
                <a:latin typeface="游ゴシック" panose="020F0502020204030204" pitchFamily="50" charset="-128"/>
              </a:rPr>
              <a:t>13</a:t>
            </a:fld>
            <a:endParaRPr lang="en-US" sz="1200" b="0" strike="noStrike">
              <a:latin typeface="Times New Roman"/>
            </a:endParaRP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6" name="Group 1"/>
          <p:cNvGrpSpPr/>
          <p:nvPr/>
        </p:nvGrpSpPr>
        <p:grpSpPr>
          <a:xfrm>
            <a:off x="720" y="-466920"/>
            <a:ext cx="12593880" cy="7891560"/>
            <a:chOff x="720" y="-466920"/>
            <a:chExt cx="12593880" cy="7891560"/>
          </a:xfrm>
        </p:grpSpPr>
        <p:sp>
          <p:nvSpPr>
            <p:cNvPr id="177" name="CustomShape 2"/>
            <p:cNvSpPr/>
            <p:nvPr/>
          </p:nvSpPr>
          <p:spPr>
            <a:xfrm rot="20514000">
              <a:off x="5727240" y="285840"/>
              <a:ext cx="5743080" cy="5618520"/>
            </a:xfrm>
            <a:custGeom>
              <a:avLst/>
              <a:gdLst/>
              <a:ahLst/>
              <a:cxnLst/>
              <a:rect l="l" t="t" r="r" b="b"/>
              <a:pathLst>
                <a:path w="5597033" h="4884175">
                  <a:moveTo>
                    <a:pt x="5" y="2211232"/>
                  </a:moveTo>
                  <a:cubicBezTo>
                    <a:pt x="-2304" y="1418449"/>
                    <a:pt x="715754" y="-458062"/>
                    <a:pt x="2756956" y="103046"/>
                  </a:cubicBezTo>
                  <a:cubicBezTo>
                    <a:pt x="4798158" y="664154"/>
                    <a:pt x="5597033" y="1941664"/>
                    <a:pt x="5597033" y="3167196"/>
                  </a:cubicBezTo>
                  <a:cubicBezTo>
                    <a:pt x="5597033" y="4392728"/>
                    <a:pt x="3703648" y="5019072"/>
                    <a:pt x="2770810" y="4859745"/>
                  </a:cubicBezTo>
                  <a:cubicBezTo>
                    <a:pt x="1837972" y="4700418"/>
                    <a:pt x="2314" y="3004015"/>
                    <a:pt x="5" y="2211232"/>
                  </a:cubicBezTo>
                  <a:close/>
                </a:path>
              </a:pathLst>
            </a:custGeom>
            <a:gradFill rotWithShape="0">
              <a:gsLst>
                <a:gs pos="0">
                  <a:srgbClr val="95ACEA"/>
                </a:gs>
                <a:gs pos="100000">
                  <a:srgbClr val="BFCAF0"/>
                </a:gs>
              </a:gsLst>
              <a:lin ang="1608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sp>
          <p:nvSpPr>
            <p:cNvPr id="178" name="CustomShape 3"/>
            <p:cNvSpPr/>
            <p:nvPr/>
          </p:nvSpPr>
          <p:spPr>
            <a:xfrm rot="9883800">
              <a:off x="7119000" y="2122200"/>
              <a:ext cx="4939200" cy="4735440"/>
            </a:xfrm>
            <a:custGeom>
              <a:avLst/>
              <a:gdLst/>
              <a:ahLst/>
              <a:cxnLst/>
              <a:rect l="l" t="t" r="r" b="b"/>
              <a:pathLst>
                <a:path w="5347383" h="4925463">
                  <a:moveTo>
                    <a:pt x="42099" y="1631941"/>
                  </a:moveTo>
                  <a:cubicBezTo>
                    <a:pt x="390628" y="-30103"/>
                    <a:pt x="1584235" y="-153069"/>
                    <a:pt x="2460677" y="102759"/>
                  </a:cubicBezTo>
                  <a:cubicBezTo>
                    <a:pt x="3337119" y="358587"/>
                    <a:pt x="5708066" y="1912269"/>
                    <a:pt x="5300754" y="3166909"/>
                  </a:cubicBezTo>
                  <a:cubicBezTo>
                    <a:pt x="4652550" y="4643216"/>
                    <a:pt x="3350973" y="5115286"/>
                    <a:pt x="2474531" y="4859458"/>
                  </a:cubicBezTo>
                  <a:cubicBezTo>
                    <a:pt x="1598089" y="4603630"/>
                    <a:pt x="-306430" y="3293985"/>
                    <a:pt x="42099" y="1631941"/>
                  </a:cubicBezTo>
                  <a:close/>
                </a:path>
              </a:pathLst>
            </a:custGeom>
            <a:gradFill rotWithShape="0">
              <a:gsLst>
                <a:gs pos="0">
                  <a:srgbClr val="87A4D9"/>
                </a:gs>
                <a:gs pos="100000">
                  <a:srgbClr val="BFCAF0"/>
                </a:gs>
              </a:gsLst>
              <a:lin ang="12582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sp>
          <p:nvSpPr>
            <p:cNvPr id="179" name="CustomShape 4"/>
            <p:cNvSpPr/>
            <p:nvPr/>
          </p:nvSpPr>
          <p:spPr>
            <a:xfrm rot="7453800">
              <a:off x="508680" y="3980520"/>
              <a:ext cx="2756880" cy="2688480"/>
            </a:xfrm>
            <a:custGeom>
              <a:avLst/>
              <a:gdLst/>
              <a:ahLst/>
              <a:cxnLst/>
              <a:rect l="l" t="t" r="r" b="b"/>
              <a:pathLst>
                <a:path w="5597033" h="4884175">
                  <a:moveTo>
                    <a:pt x="5" y="2211232"/>
                  </a:moveTo>
                  <a:cubicBezTo>
                    <a:pt x="-2304" y="1418449"/>
                    <a:pt x="715754" y="-458062"/>
                    <a:pt x="2756956" y="103046"/>
                  </a:cubicBezTo>
                  <a:cubicBezTo>
                    <a:pt x="4798158" y="664154"/>
                    <a:pt x="5597033" y="1941664"/>
                    <a:pt x="5597033" y="3167196"/>
                  </a:cubicBezTo>
                  <a:cubicBezTo>
                    <a:pt x="5597033" y="4392728"/>
                    <a:pt x="3703648" y="5019072"/>
                    <a:pt x="2770810" y="4859745"/>
                  </a:cubicBezTo>
                  <a:cubicBezTo>
                    <a:pt x="1837972" y="4700418"/>
                    <a:pt x="2314" y="3004015"/>
                    <a:pt x="5" y="2211232"/>
                  </a:cubicBezTo>
                  <a:close/>
                </a:path>
              </a:pathLst>
            </a:custGeom>
            <a:gradFill rotWithShape="0">
              <a:gsLst>
                <a:gs pos="0">
                  <a:srgbClr val="95ACEA"/>
                </a:gs>
                <a:gs pos="100000">
                  <a:srgbClr val="BFCAF0"/>
                </a:gs>
              </a:gsLst>
              <a:lin ang="10152000" scaled="0"/>
            </a:gradFill>
            <a:ln>
              <a:noFill/>
            </a:ln>
          </p:spPr>
          <p:style>
            <a:lnRef idx="2">
              <a:schemeClr val="accent1">
                <a:shade val="50000"/>
              </a:schemeClr>
            </a:lnRef>
            <a:fillRef idx="1">
              <a:schemeClr val="accent1"/>
            </a:fillRef>
            <a:effectRef idx="0">
              <a:schemeClr val="accent1"/>
            </a:effectRef>
            <a:fontRef idx="minor"/>
          </p:style>
          <p:txBody>
            <a:bodyPr/>
            <a:lstStyle/>
            <a:p>
              <a:endParaRPr/>
            </a:p>
          </p:txBody>
        </p:sp>
      </p:grpSp>
      <p:sp>
        <p:nvSpPr>
          <p:cNvPr id="180" name="TextShape 5"/>
          <p:cNvSpPr txBox="1"/>
          <p:nvPr/>
        </p:nvSpPr>
        <p:spPr>
          <a:xfrm>
            <a:off x="838080" y="2701080"/>
            <a:ext cx="10514880" cy="1324800"/>
          </a:xfrm>
          <a:prstGeom prst="rect">
            <a:avLst/>
          </a:prstGeom>
          <a:noFill/>
          <a:ln>
            <a:noFill/>
          </a:ln>
        </p:spPr>
        <p:txBody>
          <a:bodyPr anchor="ctr">
            <a:noAutofit/>
          </a:bodyPr>
          <a:lstStyle/>
          <a:p>
            <a:pPr algn="ctr">
              <a:lnSpc>
                <a:spcPct val="90000"/>
              </a:lnSpc>
            </a:pPr>
            <a:r>
              <a:rPr lang="en-US" sz="4400" b="0" strike="noStrike">
                <a:solidFill>
                  <a:srgbClr val="000000"/>
                </a:solidFill>
                <a:latin typeface="Arial" panose="020B0604020202020204" pitchFamily="34" charset="0"/>
              </a:rPr>
              <a:t>ご清聴ありがとうございました</a:t>
            </a:r>
            <a:endParaRPr lang="en-US" sz="4400" b="0" strike="noStrike">
              <a:latin typeface="Arial" panose="020B0604020202020204" pitchFamily="34" charset="0"/>
            </a:endParaRPr>
          </a:p>
        </p:txBody>
      </p:sp>
      <p:sp>
        <p:nvSpPr>
          <p:cNvPr id="181" name="TextShape 6"/>
          <p:cNvSpPr txBox="1"/>
          <p:nvPr/>
        </p:nvSpPr>
        <p:spPr>
          <a:xfrm>
            <a:off x="9276907" y="6424882"/>
            <a:ext cx="2742480" cy="364320"/>
          </a:xfrm>
          <a:prstGeom prst="rect">
            <a:avLst/>
          </a:prstGeom>
          <a:noFill/>
          <a:ln>
            <a:noFill/>
          </a:ln>
        </p:spPr>
        <p:txBody>
          <a:bodyPr anchor="ctr">
            <a:noAutofit/>
          </a:bodyPr>
          <a:lstStyle/>
          <a:p>
            <a:pPr algn="r">
              <a:lnSpc>
                <a:spcPct val="100000"/>
              </a:lnSpc>
            </a:pPr>
            <a:fld id="{9273487E-8D1C-4DBC-8B0C-969C2612D7DB}" type="slidenum">
              <a:rPr lang="en-US" sz="1200" b="0" strike="noStrike">
                <a:solidFill>
                  <a:srgbClr val="8B8B8B"/>
                </a:solidFill>
                <a:latin typeface="游ゴシック" panose="020F0502020204030204" pitchFamily="50" charset="-128"/>
              </a:rPr>
              <a:t>14</a:t>
            </a:fld>
            <a:endParaRPr lang="en-US" sz="1200" b="0" strike="noStrike">
              <a:latin typeface="Times New Roman"/>
            </a:endParaRP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229386" y="-64731"/>
            <a:ext cx="11962614" cy="707886"/>
          </a:xfrm>
        </p:spPr>
        <p:txBody>
          <a:bodyPr/>
          <a:lstStyle/>
          <a:p>
            <a:pPr algn="ctr"/>
            <a:r>
              <a:rPr lang="ja-JP" altLang="en-US" sz="4000">
                <a:latin typeface="ＭＳ ゴシック" panose="020B0609070205080204" pitchFamily="49" charset="-128"/>
                <a:ea typeface="ＭＳ ゴシック" panose="020B0609070205080204" pitchFamily="49" charset="-128"/>
              </a:rPr>
              <a:t>経営革新計画の制度概要</a:t>
            </a:r>
            <a:r>
              <a:rPr lang="ja-JP" altLang="en-US">
                <a:latin typeface="ＭＳ ゴシック" panose="020B0609070205080204" pitchFamily="49" charset="-128"/>
                <a:ea typeface="ＭＳ ゴシック" panose="020B0609070205080204" pitchFamily="49" charset="-128"/>
              </a:rPr>
              <a:t>（根拠法：中小企業等経営強化法）</a:t>
            </a:r>
            <a:endParaRPr lang="ja-JP" altLang="en-US" sz="4000">
              <a:latin typeface="ＭＳ ゴシック" panose="020B0609070205080204" pitchFamily="49" charset="-128"/>
              <a:ea typeface="ＭＳ ゴシック" panose="020B0609070205080204" pitchFamily="49" charset="-128"/>
            </a:endParaRPr>
          </a:p>
        </p:txBody>
      </p:sp>
      <p:sp>
        <p:nvSpPr>
          <p:cNvPr id="17" name="テキスト プレースホルダー 16"/>
          <p:cNvSpPr>
            <a:spLocks noGrp="1"/>
          </p:cNvSpPr>
          <p:nvPr>
            <p:ph type="body" sz="quarter" idx="16"/>
          </p:nvPr>
        </p:nvSpPr>
        <p:spPr>
          <a:xfrm>
            <a:off x="1709052" y="4429512"/>
            <a:ext cx="65" cy="161583"/>
          </a:xfrm>
        </p:spPr>
        <p:txBody>
          <a:bodyPr/>
          <a:lstStyle/>
          <a:p>
            <a:endParaRPr kumimoji="1" lang="ja-JP" altLang="en-US"/>
          </a:p>
        </p:txBody>
      </p:sp>
      <p:sp>
        <p:nvSpPr>
          <p:cNvPr id="25" name="Rectangle 27"/>
          <p:cNvSpPr>
            <a:spLocks noChangeArrowheads="1"/>
          </p:cNvSpPr>
          <p:nvPr/>
        </p:nvSpPr>
        <p:spPr bwMode="auto">
          <a:xfrm>
            <a:off x="229386" y="650214"/>
            <a:ext cx="4362450" cy="379413"/>
          </a:xfrm>
          <a:prstGeom prst="rect">
            <a:avLst/>
          </a:prstGeom>
          <a:solidFill>
            <a:schemeClr val="accent5">
              <a:lumMod val="20000"/>
              <a:lumOff val="80000"/>
            </a:schemeClr>
          </a:solidFill>
          <a:ln w="28575">
            <a:solidFill>
              <a:srgbClr val="0066FF"/>
            </a:solidFill>
            <a:miter lim="800000"/>
            <a:headEnd/>
            <a:tailEnd/>
          </a:ln>
        </p:spPr>
        <p:txBody>
          <a:bodyPr wrap="none" tIns="108000" anchor="ctr"/>
          <a:lstStyle/>
          <a:p>
            <a:pPr algn="l" rtl="0">
              <a:spcBef>
                <a:spcPct val="50000"/>
              </a:spcBef>
              <a:defRPr/>
            </a:pPr>
            <a:r>
              <a:rPr kumimoji="1" lang="en-US" altLang="ja-JP"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(1) </a:t>
            </a:r>
            <a:r>
              <a:rPr kumimoji="1" lang="ja-JP" altLang="en-US"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国が基本方針を策定・公表</a:t>
            </a:r>
          </a:p>
        </p:txBody>
      </p:sp>
      <p:sp>
        <p:nvSpPr>
          <p:cNvPr id="26" name="Rectangle 29"/>
          <p:cNvSpPr>
            <a:spLocks noChangeArrowheads="1"/>
          </p:cNvSpPr>
          <p:nvPr/>
        </p:nvSpPr>
        <p:spPr bwMode="auto">
          <a:xfrm>
            <a:off x="258455" y="5394869"/>
            <a:ext cx="6177888" cy="1367881"/>
          </a:xfrm>
          <a:prstGeom prst="rect">
            <a:avLst/>
          </a:prstGeom>
          <a:gradFill rotWithShape="1">
            <a:gsLst>
              <a:gs pos="0">
                <a:srgbClr val="FFFFFF"/>
              </a:gs>
              <a:gs pos="100000">
                <a:srgbClr val="CCFFCC"/>
              </a:gs>
            </a:gsLst>
            <a:path path="shape">
              <a:fillToRect l="50000" t="50000" r="50000" b="50000"/>
            </a:path>
          </a:gradFill>
          <a:ln w="28575">
            <a:solidFill>
              <a:srgbClr val="339966"/>
            </a:solidFill>
            <a:miter lim="800000"/>
            <a:headEnd/>
            <a:tailEnd/>
          </a:ln>
        </p:spPr>
        <p:txBody>
          <a:bodyPr wrap="none" tIns="108000" anchor="ctr"/>
          <a:lstStyle/>
          <a:p>
            <a:pPr algn="l" rtl="0">
              <a:defRPr/>
            </a:pPr>
            <a:r>
              <a:rPr kumimoji="1" lang="en-US" altLang="ja-JP"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(5) </a:t>
            </a:r>
            <a:r>
              <a:rPr kumimoji="1" lang="ja-JP" altLang="en-US"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承認を受けると各種支援策の利用が可能</a:t>
            </a:r>
            <a:endParaRPr kumimoji="1" lang="en-US" altLang="ja-JP"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indent="-96838" algn="l" rtl="0">
              <a:lnSpc>
                <a:spcPts val="1800"/>
              </a:lnSpc>
              <a:buFont typeface="Wingdings" panose="05000000000000000000" pitchFamily="2" charset="2"/>
              <a:buChar char="l"/>
              <a:defRPr/>
            </a:pPr>
            <a:r>
              <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株</a:t>
            </a:r>
            <a:r>
              <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日本政策金融公庫による低利融資</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indent="-96838" algn="l" rtl="0">
              <a:lnSpc>
                <a:spcPts val="1800"/>
              </a:lnSpc>
              <a:buFont typeface="Wingdings" panose="05000000000000000000" pitchFamily="2" charset="2"/>
              <a:buChar char="l"/>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信用保険法の特例</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indent="-96838" algn="l" rtl="0">
              <a:lnSpc>
                <a:spcPts val="1800"/>
              </a:lnSpc>
              <a:buFont typeface="Wingdings" panose="05000000000000000000" pitchFamily="2" charset="2"/>
              <a:buChar char="l"/>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販路開拓支援　等</a:t>
            </a:r>
            <a:endParaRPr kumimoji="1" lang="ja-JP" altLang="en-US"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Rectangle 8"/>
          <p:cNvSpPr>
            <a:spLocks noChangeArrowheads="1"/>
          </p:cNvSpPr>
          <p:nvPr/>
        </p:nvSpPr>
        <p:spPr bwMode="auto">
          <a:xfrm>
            <a:off x="258454" y="4339841"/>
            <a:ext cx="6177889" cy="823317"/>
          </a:xfrm>
          <a:prstGeom prst="rect">
            <a:avLst/>
          </a:prstGeom>
          <a:gradFill rotWithShape="1">
            <a:gsLst>
              <a:gs pos="0">
                <a:srgbClr val="FFFFFF"/>
              </a:gs>
              <a:gs pos="100000">
                <a:srgbClr val="CCFFCC"/>
              </a:gs>
            </a:gsLst>
            <a:path path="shape">
              <a:fillToRect l="50000" t="50000" r="50000" b="50000"/>
            </a:path>
          </a:gradFill>
          <a:ln w="28575">
            <a:solidFill>
              <a:srgbClr val="339966"/>
            </a:solidFill>
            <a:miter lim="800000"/>
            <a:headEnd/>
            <a:tailEnd/>
          </a:ln>
        </p:spPr>
        <p:txBody>
          <a:bodyPr wrap="none" tIns="108000"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rtl="0" eaLnBrk="1" hangingPunct="1">
              <a:spcBef>
                <a:spcPct val="0"/>
              </a:spcBef>
              <a:buNone/>
            </a:pPr>
            <a:r>
              <a:rPr lang="en-US" altLang="ja-JP" sz="18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(2) </a:t>
            </a:r>
            <a:r>
              <a:rPr lang="ja-JP" altLang="en-US" sz="18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中小企業者等（</a:t>
            </a:r>
            <a:r>
              <a:rPr lang="en-US" altLang="ja-JP" sz="18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8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）が基本方針を基に計画を作成</a:t>
            </a:r>
            <a:endParaRPr lang="en-US" altLang="ja-JP" sz="18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rtl="0" eaLnBrk="1" hangingPunct="1">
              <a:spcBef>
                <a:spcPct val="0"/>
              </a:spcBef>
              <a:buNone/>
            </a:pPr>
            <a:r>
              <a:rPr lang="ja-JP" altLang="en-US" sz="14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4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）個別中小企業に加えて</a:t>
            </a:r>
            <a:r>
              <a:rPr lang="ja-JP" altLang="en-US"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任意グループ及び組合等も対象</a:t>
            </a:r>
          </a:p>
        </p:txBody>
      </p:sp>
      <p:sp>
        <p:nvSpPr>
          <p:cNvPr id="28" name="AutoShape 30"/>
          <p:cNvSpPr>
            <a:spLocks noChangeArrowheads="1"/>
          </p:cNvSpPr>
          <p:nvPr/>
        </p:nvSpPr>
        <p:spPr bwMode="auto">
          <a:xfrm>
            <a:off x="6614933" y="4470980"/>
            <a:ext cx="898281" cy="684212"/>
          </a:xfrm>
          <a:prstGeom prst="rightArrow">
            <a:avLst>
              <a:gd name="adj1" fmla="val 50000"/>
              <a:gd name="adj2" fmla="val 27267"/>
            </a:avLst>
          </a:prstGeom>
          <a:solidFill>
            <a:srgbClr val="FFFF99"/>
          </a:solidFill>
          <a:ln w="28575">
            <a:solidFill>
              <a:schemeClr val="tx1"/>
            </a:solidFill>
            <a:miter lim="800000"/>
            <a:headEnd/>
            <a:tailEnd/>
          </a:ln>
        </p:spPr>
        <p:txBody>
          <a:bodyPr wrap="none" tIns="108000"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rtl="0" eaLnBrk="1" hangingPunct="1">
              <a:spcBef>
                <a:spcPct val="0"/>
              </a:spcBef>
              <a:buNone/>
            </a:pPr>
            <a:r>
              <a:rPr lang="en-US" altLang="ja-JP" sz="14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(3) </a:t>
            </a:r>
            <a:r>
              <a:rPr lang="ja-JP" altLang="en-US" sz="14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申請</a:t>
            </a:r>
            <a:endParaRPr lang="ja-JP" altLang="en-US" sz="28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Rectangle 37"/>
          <p:cNvSpPr>
            <a:spLocks noChangeArrowheads="1"/>
          </p:cNvSpPr>
          <p:nvPr/>
        </p:nvSpPr>
        <p:spPr bwMode="auto">
          <a:xfrm>
            <a:off x="7691804" y="4452753"/>
            <a:ext cx="4095643" cy="2335213"/>
          </a:xfrm>
          <a:prstGeom prst="rect">
            <a:avLst/>
          </a:prstGeom>
          <a:solidFill>
            <a:srgbClr val="FFFFCC">
              <a:alpha val="79999"/>
            </a:srgbClr>
          </a:solidFill>
          <a:ln w="19050" algn="ctr">
            <a:solidFill>
              <a:srgbClr val="FFC000"/>
            </a:solidFill>
            <a:miter lim="800000"/>
            <a:headEnd/>
            <a:tailEnd/>
          </a:ln>
        </p:spPr>
        <p:txBody>
          <a:bodyPr lIns="85895" tIns="108000" rIns="85895" bIns="44665"/>
          <a:lstStyle/>
          <a:p>
            <a:pPr algn="l" rtl="0">
              <a:defRPr/>
            </a:pPr>
            <a:r>
              <a:rPr kumimoji="1" lang="ja-JP" altLang="en-US"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都道府県知事等に承認申請</a:t>
            </a:r>
            <a:endParaRPr kumimoji="1" lang="en-US" altLang="ja-JP"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l" rtl="0">
              <a:defRPr/>
            </a:pPr>
            <a:endParaRPr kumimoji="1" lang="en-US" altLang="ja-JP" sz="4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446088" indent="-265113" algn="l" rtl="0">
              <a:lnSpc>
                <a:spcPts val="1700"/>
              </a:lnSpc>
              <a:defRPr/>
            </a:pPr>
            <a:r>
              <a:rPr kumimoji="1" lang="ja-JP" altLang="en-US" sz="13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＜承認＞</a:t>
            </a:r>
            <a:endParaRPr kumimoji="1" lang="en-US" altLang="ja-JP" sz="13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975" algn="l" rtl="0">
              <a:lnSpc>
                <a:spcPts val="1700"/>
              </a:lnSpc>
              <a:defRPr/>
            </a:pPr>
            <a:r>
              <a:rPr kumimoji="1" lang="ja-JP" altLang="en-US"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案件が個別中小企業等によるものについては、</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都道府県知事</a:t>
            </a:r>
            <a:r>
              <a:rPr kumimoji="1" lang="ja-JP" altLang="en-US"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が承認</a:t>
            </a:r>
            <a:endParaRPr kumimoji="1" lang="en-US" altLang="ja-JP"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975" algn="l" rtl="0">
              <a:lnSpc>
                <a:spcPts val="1700"/>
              </a:lnSpc>
              <a:defRPr/>
            </a:pPr>
            <a:endParaRPr kumimoji="1" lang="en-US" altLang="ja-JP" sz="13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5125" indent="-184150" algn="l" rtl="0">
              <a:lnSpc>
                <a:spcPts val="1700"/>
              </a:lnSpc>
              <a:defRPr/>
            </a:pPr>
            <a:r>
              <a:rPr kumimoji="1" lang="en-US" altLang="ja-JP"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　複数社共同申請で複数の代表者が同一管内に存在するものについては、その</a:t>
            </a:r>
            <a:r>
              <a:rPr kumimoji="1" lang="ja-JP" altLang="en-US" sz="1200"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地方支分部局長</a:t>
            </a:r>
            <a:r>
              <a:rPr kumimoji="1" lang="ja-JP" altLang="en-US"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が承認</a:t>
            </a:r>
            <a:endParaRPr kumimoji="1" lang="en-US" altLang="ja-JP"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5125" indent="-184150" algn="l" rtl="0">
              <a:lnSpc>
                <a:spcPts val="1700"/>
              </a:lnSpc>
              <a:defRPr/>
            </a:pPr>
            <a:endParaRPr kumimoji="1" lang="en-US" altLang="ja-JP"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180975" algn="l" rtl="0">
              <a:lnSpc>
                <a:spcPts val="1700"/>
              </a:lnSpc>
              <a:defRPr/>
            </a:pPr>
            <a:r>
              <a:rPr kumimoji="1" lang="en-US" altLang="ja-JP"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　全国団体等による広域のものについては、</a:t>
            </a:r>
            <a:r>
              <a:rPr kumimoji="1" lang="ja-JP" altLang="en-US" sz="1200"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大臣</a:t>
            </a:r>
            <a:r>
              <a:rPr kumimoji="1" lang="ja-JP" altLang="en-US"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が承認</a:t>
            </a:r>
            <a:endParaRPr kumimoji="1" lang="en-US" altLang="ja-JP"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l" rtl="0">
              <a:defRPr/>
            </a:pP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l" rtl="0">
              <a:defRPr/>
            </a:pP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algn="l" rtl="0">
              <a:buFont typeface="Wingdings" panose="05000000000000000000" pitchFamily="2" charset="2"/>
              <a:buChar char="l"/>
              <a:defRPr/>
            </a:pPr>
            <a:endPar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AutoShape 38"/>
          <p:cNvSpPr>
            <a:spLocks noChangeArrowheads="1"/>
          </p:cNvSpPr>
          <p:nvPr/>
        </p:nvSpPr>
        <p:spPr bwMode="auto">
          <a:xfrm>
            <a:off x="6614932" y="5661025"/>
            <a:ext cx="898281" cy="684213"/>
          </a:xfrm>
          <a:prstGeom prst="leftArrow">
            <a:avLst>
              <a:gd name="adj1" fmla="val 50000"/>
              <a:gd name="adj2" fmla="val 28669"/>
            </a:avLst>
          </a:prstGeom>
          <a:solidFill>
            <a:srgbClr val="FFFF99"/>
          </a:solidFill>
          <a:ln w="28575">
            <a:solidFill>
              <a:schemeClr val="tx1"/>
            </a:solidFill>
            <a:miter lim="800000"/>
            <a:headEnd/>
            <a:tailEnd/>
          </a:ln>
        </p:spPr>
        <p:txBody>
          <a:bodyPr wrap="none" tIns="108000"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rtl="0" eaLnBrk="1" hangingPunct="1">
              <a:spcBef>
                <a:spcPct val="0"/>
              </a:spcBef>
              <a:buNone/>
            </a:pPr>
            <a:r>
              <a:rPr lang="en-US" altLang="ja-JP" sz="14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(4) </a:t>
            </a:r>
            <a:r>
              <a:rPr lang="ja-JP" altLang="en-US" sz="14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承認</a:t>
            </a:r>
          </a:p>
        </p:txBody>
      </p:sp>
      <p:sp>
        <p:nvSpPr>
          <p:cNvPr id="31" name="AutoShape 43"/>
          <p:cNvSpPr>
            <a:spLocks noChangeArrowheads="1"/>
          </p:cNvSpPr>
          <p:nvPr/>
        </p:nvSpPr>
        <p:spPr bwMode="auto">
          <a:xfrm>
            <a:off x="1326519" y="1230225"/>
            <a:ext cx="10460927" cy="2935288"/>
          </a:xfrm>
          <a:prstGeom prst="wedgeRoundRectCallout">
            <a:avLst>
              <a:gd name="adj1" fmla="val -33247"/>
              <a:gd name="adj2" fmla="val -56093"/>
              <a:gd name="adj3" fmla="val 16667"/>
            </a:avLst>
          </a:prstGeom>
          <a:blipFill>
            <a:blip r:embed="rId3"/>
            <a:tile tx="0" ty="0" sx="100000" sy="100000" flip="none" algn="tl"/>
          </a:blipFill>
          <a:ln w="9525">
            <a:solidFill>
              <a:schemeClr val="tx1"/>
            </a:solidFill>
            <a:miter lim="800000"/>
            <a:headEnd/>
            <a:tailEnd/>
          </a:ln>
        </p:spPr>
        <p:txBody>
          <a:bodyPr wrap="none" tIns="0" bIns="0" anchor="t"/>
          <a:lstStyle/>
          <a:p>
            <a:pPr algn="l" rtl="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基本方針の内容（経営革新とは、事業者が新事業活動を行うことにより、その経営の相当程度の向上を図ることをいう。）</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l" rtl="0">
              <a:defRPr/>
            </a:pPr>
            <a:endParaRPr kumimoji="1" lang="en-US" altLang="ja-JP" sz="8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gn="l" rtl="0">
              <a:defRPr/>
            </a:pPr>
            <a:r>
              <a:rPr kumimoji="1" lang="ja-JP" altLang="en-US"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（１）新事業活動の内容</a:t>
            </a:r>
            <a:endParaRPr kumimoji="1" lang="en-US" altLang="ja-JP"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lnSpc>
                <a:spcPct val="150000"/>
              </a:lnSpc>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①新商品の開発又は生産</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lnSpc>
                <a:spcPct val="150000"/>
              </a:lnSpc>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②新役務の開発又は提供</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lnSpc>
                <a:spcPct val="150000"/>
              </a:lnSpc>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③商品の新たな生産又は販売の方式の導入　</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lnSpc>
                <a:spcPct val="150000"/>
              </a:lnSpc>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④役務の新たな提供の方式の導入</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lnSpc>
                <a:spcPct val="150000"/>
              </a:lnSpc>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⑤技術に関する研究開発及びその成果の利用</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lnSpc>
                <a:spcPct val="150000"/>
              </a:lnSpc>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　 その他の新たな事業活動</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buSzPct val="80000"/>
              <a:defRPr/>
            </a:pPr>
            <a:r>
              <a:rPr kumimoji="1" lang="ja-JP" altLang="en-US" sz="12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AutoShape 28"/>
          <p:cNvSpPr>
            <a:spLocks noChangeArrowheads="1"/>
          </p:cNvSpPr>
          <p:nvPr/>
        </p:nvSpPr>
        <p:spPr bwMode="auto">
          <a:xfrm>
            <a:off x="258454" y="1196975"/>
            <a:ext cx="901211" cy="3071812"/>
          </a:xfrm>
          <a:prstGeom prst="downArrow">
            <a:avLst>
              <a:gd name="adj1" fmla="val 50000"/>
              <a:gd name="adj2" fmla="val 65359"/>
            </a:avLst>
          </a:prstGeom>
          <a:solidFill>
            <a:srgbClr val="FFFF99"/>
          </a:solidFill>
          <a:ln w="28575">
            <a:solidFill>
              <a:schemeClr val="tx1"/>
            </a:solidFill>
            <a:miter lim="800000"/>
            <a:headEnd/>
            <a:tailEnd/>
          </a:ln>
        </p:spPr>
        <p:txBody>
          <a:bodyPr wrap="none" tIns="108000" anchor="ctr"/>
          <a:lstStyle>
            <a:lvl1pPr algn="l" eaLnBrk="0" hangingPunct="0">
              <a:spcBef>
                <a:spcPct val="20000"/>
              </a:spcBef>
              <a:buChar char="•"/>
              <a:defRPr kumimoji="1" sz="3200">
                <a:solidFill>
                  <a:schemeClr val="tx1"/>
                </a:solidFill>
                <a:latin typeface="Arial" charset="0"/>
                <a:ea typeface="ＭＳ Ｐゴシック" charset="-128"/>
              </a:defRPr>
            </a:lvl1pPr>
            <a:lvl2pPr marL="742950" indent="-285750" algn="l" eaLnBrk="0" hangingPunct="0">
              <a:spcBef>
                <a:spcPct val="20000"/>
              </a:spcBef>
              <a:buChar char="–"/>
              <a:defRPr kumimoji="1" sz="2800">
                <a:solidFill>
                  <a:schemeClr val="tx1"/>
                </a:solidFill>
                <a:latin typeface="Arial" charset="0"/>
                <a:ea typeface="ＭＳ Ｐゴシック" charset="-128"/>
              </a:defRPr>
            </a:lvl2pPr>
            <a:lvl3pPr marL="1143000" indent="-228600" algn="l" eaLnBrk="0" hangingPunct="0">
              <a:spcBef>
                <a:spcPct val="20000"/>
              </a:spcBef>
              <a:buChar char="•"/>
              <a:defRPr kumimoji="1" sz="2400">
                <a:solidFill>
                  <a:schemeClr val="tx1"/>
                </a:solidFill>
                <a:latin typeface="Arial" charset="0"/>
                <a:ea typeface="ＭＳ Ｐゴシック" charset="-128"/>
              </a:defRPr>
            </a:lvl3pPr>
            <a:lvl4pPr marL="1600200" indent="-228600" algn="l" eaLnBrk="0" hangingPunct="0">
              <a:spcBef>
                <a:spcPct val="20000"/>
              </a:spcBef>
              <a:buChar char="–"/>
              <a:defRPr kumimoji="1" sz="2000">
                <a:solidFill>
                  <a:schemeClr val="tx1"/>
                </a:solidFill>
                <a:latin typeface="Arial" charset="0"/>
                <a:ea typeface="ＭＳ Ｐゴシック" charset="-128"/>
              </a:defRPr>
            </a:lvl4pPr>
            <a:lvl5pPr marL="2057400" indent="-228600" algn="l" eaLnBrk="0" hangingPunct="0">
              <a:spcBef>
                <a:spcPct val="20000"/>
              </a:spcBef>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rtl="0" eaLnBrk="1" hangingPunct="1">
              <a:spcBef>
                <a:spcPct val="0"/>
              </a:spcBef>
              <a:buNone/>
            </a:pPr>
            <a:endParaRPr lang="ja-JP" altLang="en-US" sz="1400" kern="1200">
              <a:solidFill>
                <a:prstClr val="black"/>
              </a:solidFill>
              <a:latin typeface="Calibri" pitchFamily="34" charset="0"/>
              <a:cs typeface="+mn-cs"/>
            </a:endParaRPr>
          </a:p>
        </p:txBody>
      </p:sp>
      <p:sp>
        <p:nvSpPr>
          <p:cNvPr id="7" name="スライド番号プレースホルダー 6"/>
          <p:cNvSpPr>
            <a:spLocks noGrp="1"/>
          </p:cNvSpPr>
          <p:nvPr>
            <p:ph type="sldNum" sz="quarter" idx="12"/>
          </p:nvPr>
        </p:nvSpPr>
        <p:spPr>
          <a:xfrm>
            <a:off x="9203108" y="6472727"/>
            <a:ext cx="2844800" cy="365125"/>
          </a:xfrm>
        </p:spPr>
        <p:txBody>
          <a:bodyPr/>
          <a:lstStyle/>
          <a:p>
            <a:pPr rtl="0"/>
            <a:fld id="{D9550142-B990-490A-A107-ED7302A7FD52}" type="slidenum">
              <a:rPr kumimoji="1" lang="ja-JP" altLang="en-US" kern="1200">
                <a:solidFill>
                  <a:prstClr val="black">
                    <a:tint val="75000"/>
                  </a:prstClr>
                </a:solidFill>
                <a:latin typeface="Calibri"/>
                <a:ea typeface="ＭＳ Ｐゴシック" panose="020B0600070205080204" pitchFamily="50" charset="-128"/>
                <a:cs typeface="+mn-cs"/>
              </a:rPr>
              <a:pPr rtl="0"/>
              <a:t>2</a:t>
            </a:fld>
            <a:endParaRPr kumimoji="1" lang="ja-JP" altLang="en-US" kern="1200">
              <a:solidFill>
                <a:prstClr val="black">
                  <a:tint val="75000"/>
                </a:prstClr>
              </a:solidFill>
              <a:latin typeface="Calibri"/>
              <a:ea typeface="ＭＳ Ｐゴシック" panose="020B0600070205080204" pitchFamily="50" charset="-128"/>
              <a:cs typeface="+mn-cs"/>
            </a:endParaRPr>
          </a:p>
        </p:txBody>
      </p:sp>
      <p:sp>
        <p:nvSpPr>
          <p:cNvPr id="2" name="AutoShape 43">
            <a:extLst>
              <a:ext uri="{FF2B5EF4-FFF2-40B4-BE49-F238E27FC236}">
                <a16:creationId xmlns:a16="http://schemas.microsoft.com/office/drawing/2014/main" id="{406B81AC-828E-B32C-0C39-45CAA2462AEB}"/>
              </a:ext>
            </a:extLst>
          </p:cNvPr>
          <p:cNvSpPr>
            <a:spLocks noChangeArrowheads="1"/>
          </p:cNvSpPr>
          <p:nvPr/>
        </p:nvSpPr>
        <p:spPr bwMode="auto">
          <a:xfrm>
            <a:off x="5395044" y="1449026"/>
            <a:ext cx="7057421" cy="2935288"/>
          </a:xfrm>
          <a:prstGeom prst="wedgeRoundRectCallout">
            <a:avLst>
              <a:gd name="adj1" fmla="val -33247"/>
              <a:gd name="adj2" fmla="val -56093"/>
              <a:gd name="adj3" fmla="val 16667"/>
            </a:avLst>
          </a:prstGeom>
          <a:noFill/>
          <a:ln w="9525">
            <a:noFill/>
            <a:miter lim="800000"/>
            <a:headEnd/>
            <a:tailEnd/>
          </a:ln>
        </p:spPr>
        <p:txBody>
          <a:bodyPr wrap="none" tIns="108000" bIns="36000" anchor="t"/>
          <a:lstStyle/>
          <a:p>
            <a:pPr marL="361950" indent="-279400" algn="l" rtl="0">
              <a:buSzPct val="80000"/>
              <a:defRPr/>
            </a:pPr>
            <a:r>
              <a:rPr kumimoji="1" lang="ja-JP" altLang="en-US"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（２）数値目標　</a:t>
            </a:r>
            <a:endParaRPr kumimoji="1" lang="en-US" altLang="ja-JP"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buSzPct val="80000"/>
              <a:defRPr/>
            </a:pPr>
            <a:r>
              <a:rPr kumimoji="1" lang="ja-JP" altLang="en-US"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① </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付加価値額</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（営業利益＋人件費＋減価償却費）</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buSzPct val="80000"/>
              <a:defRPr/>
            </a:pPr>
            <a:r>
              <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または１人あたりの付加価値額、及び給与支給総額</a:t>
            </a:r>
          </a:p>
          <a:p>
            <a:pPr marL="361950" algn="l" rtl="0">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② 計画は</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３～５年</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で作成</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③ 計画終了時の付加価値の</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伸び率</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は、</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９％～１５％以上</a:t>
            </a:r>
            <a:endParaRPr kumimoji="1" lang="en-US" altLang="ja-JP"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buSzPct val="80000"/>
              <a:defRPr/>
            </a:pPr>
            <a:r>
              <a:rPr kumimoji="1" lang="en-US" altLang="ja-JP"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（年率３％以上の伸び）</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④ 計画終了時の給与支給総額の</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伸び率</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は、</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４</a:t>
            </a:r>
            <a:r>
              <a:rPr kumimoji="1" lang="en-US" altLang="ja-JP"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５％～７</a:t>
            </a:r>
            <a:r>
              <a:rPr kumimoji="1" lang="en-US" altLang="ja-JP"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５％以上</a:t>
            </a:r>
            <a:endParaRPr kumimoji="1" lang="en-US" altLang="ja-JP"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361950" algn="l" rtl="0">
              <a:buSzPct val="80000"/>
              <a:defRPr/>
            </a:pPr>
            <a:r>
              <a:rPr kumimoji="1" lang="en-US" altLang="ja-JP" sz="1600" b="1" kern="120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（年率１．５％以上の伸び）</a:t>
            </a:r>
            <a:endParaRPr kumimoji="1" lang="en-US" altLang="ja-JP"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indent="180975" algn="l" rtl="0">
              <a:defRPr/>
            </a:pPr>
            <a:r>
              <a:rPr kumimoji="1" lang="ja-JP" altLang="en-US" sz="1600" b="1"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（３）その他配慮事項</a:t>
            </a:r>
          </a:p>
          <a:p>
            <a:pPr marL="361950" algn="l" rtl="0">
              <a:buSzPct val="80000"/>
              <a:defRPr/>
            </a:pPr>
            <a:r>
              <a:rPr kumimoji="1" lang="ja-JP" altLang="en-US" sz="1600" kern="1200">
                <a:solidFill>
                  <a:prstClr val="black"/>
                </a:solidFill>
                <a:latin typeface="Meiryo UI" panose="020B0604030504040204" pitchFamily="50" charset="-128"/>
                <a:ea typeface="Meiryo UI" panose="020B0604030504040204" pitchFamily="50" charset="-128"/>
                <a:cs typeface="Meiryo UI" panose="020B0604030504040204" pitchFamily="50" charset="-128"/>
              </a:rPr>
              <a:t> ・ 国による計画進捗状況についての調査（フォローアップ調査）</a:t>
            </a:r>
          </a:p>
        </p:txBody>
      </p:sp>
    </p:spTree>
    <p:extLst>
      <p:ext uri="{BB962C8B-B14F-4D97-AF65-F5344CB8AC3E}">
        <p14:creationId xmlns:p14="http://schemas.microsoft.com/office/powerpoint/2010/main" val="556960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プレースホルダー 3">
            <a:extLst>
              <a:ext uri="{FF2B5EF4-FFF2-40B4-BE49-F238E27FC236}">
                <a16:creationId xmlns:a16="http://schemas.microsoft.com/office/drawing/2014/main" id="{70731FF8-ED42-8C20-2FB7-F5DE7FF67825}"/>
              </a:ext>
            </a:extLst>
          </p:cNvPr>
          <p:cNvSpPr>
            <a:spLocks noGrp="1"/>
          </p:cNvSpPr>
          <p:nvPr>
            <p:ph type="body" sz="quarter" idx="13"/>
          </p:nvPr>
        </p:nvSpPr>
        <p:spPr>
          <a:xfrm>
            <a:off x="1809465" y="4788096"/>
            <a:ext cx="8673897" cy="1843582"/>
          </a:xfrm>
        </p:spPr>
        <p:txBody>
          <a:bodyPr/>
          <a:lstStyle/>
          <a:p>
            <a:endParaRPr lang="en-US" altLang="ja-JP" sz="1846"/>
          </a:p>
          <a:p>
            <a:endParaRPr lang="en-US" altLang="ja-JP" sz="1846"/>
          </a:p>
          <a:p>
            <a:endParaRPr lang="en-US" altLang="ja-JP" sz="1846"/>
          </a:p>
          <a:p>
            <a:endParaRPr lang="en-US" altLang="ja-JP" sz="1846"/>
          </a:p>
          <a:p>
            <a:endParaRPr lang="en-US" altLang="ja-JP" sz="1846"/>
          </a:p>
          <a:p>
            <a:endParaRPr lang="ja-JP" altLang="en-US" sz="1846"/>
          </a:p>
        </p:txBody>
      </p:sp>
      <p:sp>
        <p:nvSpPr>
          <p:cNvPr id="9" name="四角形: 角を丸くする 8">
            <a:extLst>
              <a:ext uri="{FF2B5EF4-FFF2-40B4-BE49-F238E27FC236}">
                <a16:creationId xmlns:a16="http://schemas.microsoft.com/office/drawing/2014/main" id="{9DD0D036-F7C8-2A14-7B23-643574C53140}"/>
              </a:ext>
            </a:extLst>
          </p:cNvPr>
          <p:cNvSpPr/>
          <p:nvPr/>
        </p:nvSpPr>
        <p:spPr>
          <a:xfrm>
            <a:off x="398413" y="1180222"/>
            <a:ext cx="1419431" cy="5152683"/>
          </a:xfrm>
          <a:prstGeom prst="roundRect">
            <a:avLst/>
          </a:prstGeom>
          <a:solidFill>
            <a:schemeClr val="tx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10" name="四角形: 角を丸くする 9">
            <a:extLst>
              <a:ext uri="{FF2B5EF4-FFF2-40B4-BE49-F238E27FC236}">
                <a16:creationId xmlns:a16="http://schemas.microsoft.com/office/drawing/2014/main" id="{73322A82-1F3F-4A0C-129D-21BC8DDD596F}"/>
              </a:ext>
            </a:extLst>
          </p:cNvPr>
          <p:cNvSpPr/>
          <p:nvPr/>
        </p:nvSpPr>
        <p:spPr>
          <a:xfrm>
            <a:off x="9292928" y="2106375"/>
            <a:ext cx="1030810" cy="4106013"/>
          </a:xfrm>
          <a:prstGeom prst="roundRect">
            <a:avLst/>
          </a:prstGeom>
          <a:solidFill>
            <a:schemeClr val="accent2">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13" name="四角形: 角を丸くする 12">
            <a:extLst>
              <a:ext uri="{FF2B5EF4-FFF2-40B4-BE49-F238E27FC236}">
                <a16:creationId xmlns:a16="http://schemas.microsoft.com/office/drawing/2014/main" id="{B3712197-F6AF-1125-A12F-4876C67A3837}"/>
              </a:ext>
            </a:extLst>
          </p:cNvPr>
          <p:cNvSpPr/>
          <p:nvPr/>
        </p:nvSpPr>
        <p:spPr>
          <a:xfrm>
            <a:off x="5521792" y="1118573"/>
            <a:ext cx="1032943" cy="5136697"/>
          </a:xfrm>
          <a:prstGeom prst="roundRect">
            <a:avLst/>
          </a:prstGeom>
          <a:solidFill>
            <a:schemeClr val="accent2">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22" name="テキスト ボックス 21">
            <a:extLst>
              <a:ext uri="{FF2B5EF4-FFF2-40B4-BE49-F238E27FC236}">
                <a16:creationId xmlns:a16="http://schemas.microsoft.com/office/drawing/2014/main" id="{BAF56988-3B84-4AE8-95EF-E56303A4C8A9}"/>
              </a:ext>
            </a:extLst>
          </p:cNvPr>
          <p:cNvSpPr txBox="1"/>
          <p:nvPr/>
        </p:nvSpPr>
        <p:spPr>
          <a:xfrm>
            <a:off x="5722518" y="2148068"/>
            <a:ext cx="706232" cy="3217869"/>
          </a:xfrm>
          <a:prstGeom prst="rect">
            <a:avLst/>
          </a:prstGeom>
          <a:noFill/>
        </p:spPr>
        <p:txBody>
          <a:bodyPr wrap="square" rtlCol="0">
            <a:spAutoFit/>
          </a:bodyPr>
          <a:lstStyle/>
          <a:p>
            <a:pPr algn="l" defTabSz="844083" rtl="0"/>
            <a:r>
              <a:rPr kumimoji="1" lang="ja-JP" altLang="en-US" sz="4062" kern="1200">
                <a:solidFill>
                  <a:prstClr val="black"/>
                </a:solidFill>
                <a:latin typeface="メイリオ"/>
                <a:ea typeface="メイリオ"/>
                <a:cs typeface="+mn-cs"/>
              </a:rPr>
              <a:t>中小企業者</a:t>
            </a:r>
          </a:p>
        </p:txBody>
      </p:sp>
      <p:sp>
        <p:nvSpPr>
          <p:cNvPr id="24" name="テキスト ボックス 23">
            <a:extLst>
              <a:ext uri="{FF2B5EF4-FFF2-40B4-BE49-F238E27FC236}">
                <a16:creationId xmlns:a16="http://schemas.microsoft.com/office/drawing/2014/main" id="{EB809B80-4DD5-9A30-CDC4-7F435E058580}"/>
              </a:ext>
            </a:extLst>
          </p:cNvPr>
          <p:cNvSpPr txBox="1"/>
          <p:nvPr/>
        </p:nvSpPr>
        <p:spPr>
          <a:xfrm>
            <a:off x="9405902" y="3143202"/>
            <a:ext cx="809773" cy="1942030"/>
          </a:xfrm>
          <a:prstGeom prst="rect">
            <a:avLst/>
          </a:prstGeom>
          <a:noFill/>
        </p:spPr>
        <p:txBody>
          <a:bodyPr vert="eaVert" wrap="square" rtlCol="0">
            <a:spAutoFit/>
          </a:bodyPr>
          <a:lstStyle/>
          <a:p>
            <a:pPr algn="l" defTabSz="844083" rtl="0"/>
            <a:r>
              <a:rPr kumimoji="1" lang="ja-JP" altLang="en-US" sz="4062" kern="1200">
                <a:solidFill>
                  <a:prstClr val="black"/>
                </a:solidFill>
                <a:latin typeface="メイリオ"/>
                <a:ea typeface="メイリオ"/>
                <a:cs typeface="+mn-cs"/>
              </a:rPr>
              <a:t>愛知県</a:t>
            </a:r>
          </a:p>
        </p:txBody>
      </p:sp>
      <p:sp>
        <p:nvSpPr>
          <p:cNvPr id="37" name="テキスト ボックス 36">
            <a:extLst>
              <a:ext uri="{FF2B5EF4-FFF2-40B4-BE49-F238E27FC236}">
                <a16:creationId xmlns:a16="http://schemas.microsoft.com/office/drawing/2014/main" id="{801ACC6F-9FEA-513A-54A5-5F4C0B7B6D97}"/>
              </a:ext>
            </a:extLst>
          </p:cNvPr>
          <p:cNvSpPr txBox="1"/>
          <p:nvPr/>
        </p:nvSpPr>
        <p:spPr>
          <a:xfrm>
            <a:off x="372376" y="2303601"/>
            <a:ext cx="1434880" cy="2760512"/>
          </a:xfrm>
          <a:prstGeom prst="rect">
            <a:avLst/>
          </a:prstGeom>
          <a:noFill/>
        </p:spPr>
        <p:txBody>
          <a:bodyPr vert="eaVert" wrap="square" rtlCol="0">
            <a:spAutoFit/>
          </a:bodyPr>
          <a:lstStyle/>
          <a:p>
            <a:pPr algn="l" defTabSz="844083" rtl="0"/>
            <a:r>
              <a:rPr kumimoji="1" lang="ja-JP" altLang="en-US" sz="4062" kern="1200">
                <a:solidFill>
                  <a:prstClr val="black"/>
                </a:solidFill>
                <a:latin typeface="メイリオ"/>
                <a:ea typeface="メイリオ"/>
                <a:cs typeface="+mn-cs"/>
              </a:rPr>
              <a:t>商工会</a:t>
            </a:r>
            <a:endParaRPr kumimoji="1" lang="en-US" altLang="ja-JP" sz="4062" kern="1200">
              <a:solidFill>
                <a:prstClr val="black"/>
              </a:solidFill>
              <a:latin typeface="メイリオ"/>
              <a:ea typeface="メイリオ"/>
              <a:cs typeface="+mn-cs"/>
            </a:endParaRPr>
          </a:p>
          <a:p>
            <a:pPr algn="l" defTabSz="844083" rtl="0"/>
            <a:r>
              <a:rPr kumimoji="1" lang="ja-JP" altLang="en-US" sz="4062" kern="1200">
                <a:solidFill>
                  <a:prstClr val="black"/>
                </a:solidFill>
                <a:latin typeface="メイリオ"/>
                <a:ea typeface="メイリオ"/>
                <a:cs typeface="+mn-cs"/>
              </a:rPr>
              <a:t>商工会議所</a:t>
            </a:r>
          </a:p>
        </p:txBody>
      </p:sp>
      <p:sp>
        <p:nvSpPr>
          <p:cNvPr id="12" name="矢印: 右 11">
            <a:extLst>
              <a:ext uri="{FF2B5EF4-FFF2-40B4-BE49-F238E27FC236}">
                <a16:creationId xmlns:a16="http://schemas.microsoft.com/office/drawing/2014/main" id="{F3EA34E6-B1E6-FEC8-28E8-90A1460C90C8}"/>
              </a:ext>
            </a:extLst>
          </p:cNvPr>
          <p:cNvSpPr/>
          <p:nvPr/>
        </p:nvSpPr>
        <p:spPr>
          <a:xfrm>
            <a:off x="6549394" y="2391195"/>
            <a:ext cx="2739954" cy="545716"/>
          </a:xfrm>
          <a:prstGeom prst="rightArrow">
            <a:avLst>
              <a:gd name="adj1" fmla="val 32535"/>
              <a:gd name="adj2" fmla="val 76296"/>
            </a:avLst>
          </a:prstGeom>
          <a:solidFill>
            <a:schemeClr val="accent2">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19" name="テキスト ボックス 18">
            <a:extLst>
              <a:ext uri="{FF2B5EF4-FFF2-40B4-BE49-F238E27FC236}">
                <a16:creationId xmlns:a16="http://schemas.microsoft.com/office/drawing/2014/main" id="{996A9D34-608E-7A5B-397B-DEF8B05C3A6F}"/>
              </a:ext>
            </a:extLst>
          </p:cNvPr>
          <p:cNvSpPr txBox="1"/>
          <p:nvPr/>
        </p:nvSpPr>
        <p:spPr>
          <a:xfrm>
            <a:off x="7082430" y="3333967"/>
            <a:ext cx="2017674" cy="348109"/>
          </a:xfrm>
          <a:prstGeom prst="rect">
            <a:avLst/>
          </a:prstGeom>
          <a:noFill/>
        </p:spPr>
        <p:txBody>
          <a:bodyPr wrap="square" rtlCol="0">
            <a:spAutoFit/>
          </a:bodyPr>
          <a:lstStyle/>
          <a:p>
            <a:pPr algn="l" defTabSz="844083" rtl="0"/>
            <a:r>
              <a:rPr kumimoji="1" lang="ja-JP" altLang="en-US" sz="1662" kern="1200">
                <a:solidFill>
                  <a:prstClr val="black"/>
                </a:solidFill>
                <a:latin typeface="メイリオ"/>
                <a:ea typeface="メイリオ"/>
                <a:cs typeface="+mn-cs"/>
              </a:rPr>
              <a:t>⑤修正依頼・質問</a:t>
            </a:r>
          </a:p>
        </p:txBody>
      </p:sp>
      <p:sp>
        <p:nvSpPr>
          <p:cNvPr id="23" name="テキスト ボックス 22">
            <a:extLst>
              <a:ext uri="{FF2B5EF4-FFF2-40B4-BE49-F238E27FC236}">
                <a16:creationId xmlns:a16="http://schemas.microsoft.com/office/drawing/2014/main" id="{28A97D93-9FD6-7356-E69C-6419C56E1A29}"/>
              </a:ext>
            </a:extLst>
          </p:cNvPr>
          <p:cNvSpPr txBox="1"/>
          <p:nvPr/>
        </p:nvSpPr>
        <p:spPr>
          <a:xfrm>
            <a:off x="3007166" y="1786848"/>
            <a:ext cx="1751951" cy="461665"/>
          </a:xfrm>
          <a:prstGeom prst="rect">
            <a:avLst/>
          </a:prstGeom>
          <a:noFill/>
        </p:spPr>
        <p:txBody>
          <a:bodyPr wrap="square" rtlCol="0">
            <a:spAutoFit/>
          </a:bodyPr>
          <a:lstStyle/>
          <a:p>
            <a:pPr algn="l" defTabSz="844083" rtl="0"/>
            <a:r>
              <a:rPr kumimoji="1" lang="ja-JP" altLang="en-US" sz="2400" b="1" kern="1200">
                <a:solidFill>
                  <a:prstClr val="black"/>
                </a:solidFill>
                <a:latin typeface="メイリオ"/>
                <a:ea typeface="メイリオ"/>
                <a:cs typeface="+mn-cs"/>
              </a:rPr>
              <a:t>①相談</a:t>
            </a:r>
          </a:p>
        </p:txBody>
      </p:sp>
      <p:sp>
        <p:nvSpPr>
          <p:cNvPr id="25" name="テキスト ボックス 24">
            <a:extLst>
              <a:ext uri="{FF2B5EF4-FFF2-40B4-BE49-F238E27FC236}">
                <a16:creationId xmlns:a16="http://schemas.microsoft.com/office/drawing/2014/main" id="{1CA8F850-CA6D-FA8F-5C6A-319AF364AF81}"/>
              </a:ext>
            </a:extLst>
          </p:cNvPr>
          <p:cNvSpPr txBox="1"/>
          <p:nvPr/>
        </p:nvSpPr>
        <p:spPr>
          <a:xfrm>
            <a:off x="2994138" y="2337345"/>
            <a:ext cx="1467919" cy="461665"/>
          </a:xfrm>
          <a:prstGeom prst="rect">
            <a:avLst/>
          </a:prstGeom>
          <a:noFill/>
        </p:spPr>
        <p:txBody>
          <a:bodyPr wrap="square" rtlCol="0">
            <a:spAutoFit/>
          </a:bodyPr>
          <a:lstStyle/>
          <a:p>
            <a:pPr algn="l" defTabSz="844083" rtl="0"/>
            <a:r>
              <a:rPr kumimoji="1" lang="ja-JP" altLang="en-US" sz="2400" b="1" kern="1200">
                <a:solidFill>
                  <a:prstClr val="black"/>
                </a:solidFill>
                <a:latin typeface="メイリオ"/>
                <a:ea typeface="メイリオ"/>
                <a:cs typeface="+mn-cs"/>
              </a:rPr>
              <a:t>②助言</a:t>
            </a:r>
            <a:endParaRPr kumimoji="1" lang="en-US" altLang="ja-JP" sz="2400" b="1" kern="1200">
              <a:solidFill>
                <a:prstClr val="black"/>
              </a:solidFill>
              <a:latin typeface="メイリオ"/>
              <a:ea typeface="メイリオ"/>
              <a:cs typeface="+mn-cs"/>
            </a:endParaRPr>
          </a:p>
        </p:txBody>
      </p:sp>
      <p:sp>
        <p:nvSpPr>
          <p:cNvPr id="39" name="テキスト ボックス 38">
            <a:extLst>
              <a:ext uri="{FF2B5EF4-FFF2-40B4-BE49-F238E27FC236}">
                <a16:creationId xmlns:a16="http://schemas.microsoft.com/office/drawing/2014/main" id="{24D33C30-0727-8B56-1833-1F4C9C03CA9A}"/>
              </a:ext>
            </a:extLst>
          </p:cNvPr>
          <p:cNvSpPr txBox="1"/>
          <p:nvPr/>
        </p:nvSpPr>
        <p:spPr>
          <a:xfrm>
            <a:off x="7364263" y="5337647"/>
            <a:ext cx="1454007" cy="348109"/>
          </a:xfrm>
          <a:prstGeom prst="rect">
            <a:avLst/>
          </a:prstGeom>
          <a:noFill/>
        </p:spPr>
        <p:txBody>
          <a:bodyPr wrap="square" rtlCol="0">
            <a:spAutoFit/>
          </a:bodyPr>
          <a:lstStyle/>
          <a:p>
            <a:pPr algn="l" defTabSz="844083" rtl="0"/>
            <a:r>
              <a:rPr kumimoji="1" lang="ja-JP" altLang="en-US" sz="1662" kern="1200">
                <a:solidFill>
                  <a:prstClr val="black"/>
                </a:solidFill>
                <a:latin typeface="メイリオ"/>
                <a:ea typeface="メイリオ"/>
                <a:cs typeface="+mn-cs"/>
              </a:rPr>
              <a:t>➇承認書郵送</a:t>
            </a:r>
          </a:p>
        </p:txBody>
      </p:sp>
      <p:sp>
        <p:nvSpPr>
          <p:cNvPr id="49" name="矢印: 左右 48">
            <a:extLst>
              <a:ext uri="{FF2B5EF4-FFF2-40B4-BE49-F238E27FC236}">
                <a16:creationId xmlns:a16="http://schemas.microsoft.com/office/drawing/2014/main" id="{B4A0821A-06DB-D344-EDF5-F872706F7476}"/>
              </a:ext>
            </a:extLst>
          </p:cNvPr>
          <p:cNvSpPr/>
          <p:nvPr/>
        </p:nvSpPr>
        <p:spPr>
          <a:xfrm>
            <a:off x="2195785" y="1981191"/>
            <a:ext cx="2948066" cy="502708"/>
          </a:xfrm>
          <a:prstGeom prst="leftRightArrow">
            <a:avLst>
              <a:gd name="adj1" fmla="val 28954"/>
              <a:gd name="adj2" fmla="val 77026"/>
            </a:avLst>
          </a:prstGeom>
          <a:solidFill>
            <a:schemeClr val="tx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2400" b="1" kern="1200">
              <a:solidFill>
                <a:prstClr val="white"/>
              </a:solidFill>
              <a:latin typeface="メイリオ"/>
              <a:ea typeface="メイリオ"/>
            </a:endParaRPr>
          </a:p>
        </p:txBody>
      </p:sp>
      <p:sp>
        <p:nvSpPr>
          <p:cNvPr id="50" name="矢印: 右 49">
            <a:extLst>
              <a:ext uri="{FF2B5EF4-FFF2-40B4-BE49-F238E27FC236}">
                <a16:creationId xmlns:a16="http://schemas.microsoft.com/office/drawing/2014/main" id="{67F85877-59E1-79D1-EA21-6C6A4D0C08D4}"/>
              </a:ext>
            </a:extLst>
          </p:cNvPr>
          <p:cNvSpPr/>
          <p:nvPr/>
        </p:nvSpPr>
        <p:spPr>
          <a:xfrm rot="10800000">
            <a:off x="6549394" y="5509199"/>
            <a:ext cx="2739954" cy="449168"/>
          </a:xfrm>
          <a:prstGeom prst="rightArrow">
            <a:avLst>
              <a:gd name="adj1" fmla="val 32535"/>
              <a:gd name="adj2" fmla="val 90177"/>
            </a:avLst>
          </a:prstGeom>
          <a:solidFill>
            <a:schemeClr val="accent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11" name="矢印: 右 10">
            <a:extLst>
              <a:ext uri="{FF2B5EF4-FFF2-40B4-BE49-F238E27FC236}">
                <a16:creationId xmlns:a16="http://schemas.microsoft.com/office/drawing/2014/main" id="{56A85D95-317B-A536-C088-F16FEBD89501}"/>
              </a:ext>
            </a:extLst>
          </p:cNvPr>
          <p:cNvSpPr/>
          <p:nvPr/>
        </p:nvSpPr>
        <p:spPr>
          <a:xfrm rot="10800000">
            <a:off x="6549394" y="3566483"/>
            <a:ext cx="2739954" cy="563115"/>
          </a:xfrm>
          <a:prstGeom prst="rightArrow">
            <a:avLst>
              <a:gd name="adj1" fmla="val 32535"/>
              <a:gd name="adj2" fmla="val 76296"/>
            </a:avLst>
          </a:prstGeom>
          <a:solidFill>
            <a:schemeClr val="bg2">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18" name="矢印: 右 17">
            <a:extLst>
              <a:ext uri="{FF2B5EF4-FFF2-40B4-BE49-F238E27FC236}">
                <a16:creationId xmlns:a16="http://schemas.microsoft.com/office/drawing/2014/main" id="{165E329A-52DC-0AC5-03C0-F003F2463F0F}"/>
              </a:ext>
            </a:extLst>
          </p:cNvPr>
          <p:cNvSpPr/>
          <p:nvPr/>
        </p:nvSpPr>
        <p:spPr>
          <a:xfrm>
            <a:off x="6559507" y="4391040"/>
            <a:ext cx="2739954" cy="627794"/>
          </a:xfrm>
          <a:prstGeom prst="rightArrow">
            <a:avLst>
              <a:gd name="adj1" fmla="val 32535"/>
              <a:gd name="adj2" fmla="val 76296"/>
            </a:avLst>
          </a:prstGeom>
          <a:solidFill>
            <a:schemeClr val="accent2">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20" name="テキスト ボックス 19">
            <a:extLst>
              <a:ext uri="{FF2B5EF4-FFF2-40B4-BE49-F238E27FC236}">
                <a16:creationId xmlns:a16="http://schemas.microsoft.com/office/drawing/2014/main" id="{3972DC16-26F8-17E1-F034-34D60802D844}"/>
              </a:ext>
            </a:extLst>
          </p:cNvPr>
          <p:cNvSpPr txBox="1"/>
          <p:nvPr/>
        </p:nvSpPr>
        <p:spPr>
          <a:xfrm>
            <a:off x="7308778" y="4238662"/>
            <a:ext cx="1853393" cy="348109"/>
          </a:xfrm>
          <a:prstGeom prst="rect">
            <a:avLst/>
          </a:prstGeom>
          <a:noFill/>
        </p:spPr>
        <p:txBody>
          <a:bodyPr wrap="square" rtlCol="0">
            <a:spAutoFit/>
          </a:bodyPr>
          <a:lstStyle/>
          <a:p>
            <a:pPr algn="l" defTabSz="844083" rtl="0"/>
            <a:r>
              <a:rPr kumimoji="1" lang="ja-JP" altLang="en-US" sz="1662" kern="1200">
                <a:solidFill>
                  <a:prstClr val="black"/>
                </a:solidFill>
                <a:latin typeface="メイリオ"/>
                <a:ea typeface="メイリオ"/>
                <a:cs typeface="+mn-cs"/>
              </a:rPr>
              <a:t>⑦修正・回答</a:t>
            </a:r>
          </a:p>
        </p:txBody>
      </p:sp>
      <p:sp>
        <p:nvSpPr>
          <p:cNvPr id="26" name="矢印: 左右 25">
            <a:extLst>
              <a:ext uri="{FF2B5EF4-FFF2-40B4-BE49-F238E27FC236}">
                <a16:creationId xmlns:a16="http://schemas.microsoft.com/office/drawing/2014/main" id="{2531F306-621A-35C9-3782-A8096B1AD02E}"/>
              </a:ext>
            </a:extLst>
          </p:cNvPr>
          <p:cNvSpPr/>
          <p:nvPr/>
        </p:nvSpPr>
        <p:spPr>
          <a:xfrm>
            <a:off x="2161476" y="4662808"/>
            <a:ext cx="2960632" cy="738041"/>
          </a:xfrm>
          <a:prstGeom prst="leftRightArrow">
            <a:avLst>
              <a:gd name="adj1" fmla="val 54060"/>
              <a:gd name="adj2" fmla="val 32760"/>
            </a:avLst>
          </a:prstGeom>
          <a:solidFill>
            <a:schemeClr val="tx2">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r>
              <a:rPr kumimoji="1" lang="ja-JP" altLang="en-US" sz="2400" b="1" kern="1200">
                <a:solidFill>
                  <a:prstClr val="black"/>
                </a:solidFill>
                <a:latin typeface="メイリオ"/>
                <a:ea typeface="メイリオ"/>
              </a:rPr>
              <a:t>⑥やり取り</a:t>
            </a:r>
          </a:p>
        </p:txBody>
      </p:sp>
      <p:sp>
        <p:nvSpPr>
          <p:cNvPr id="7" name="楕円 6">
            <a:extLst>
              <a:ext uri="{FF2B5EF4-FFF2-40B4-BE49-F238E27FC236}">
                <a16:creationId xmlns:a16="http://schemas.microsoft.com/office/drawing/2014/main" id="{F6195791-BDD0-53CF-C3B1-35C8B3C8A501}"/>
              </a:ext>
            </a:extLst>
          </p:cNvPr>
          <p:cNvSpPr/>
          <p:nvPr/>
        </p:nvSpPr>
        <p:spPr>
          <a:xfrm>
            <a:off x="7490252" y="2083624"/>
            <a:ext cx="1040001" cy="550201"/>
          </a:xfrm>
          <a:prstGeom prst="ellipse">
            <a:avLst/>
          </a:prstGeom>
          <a:solidFill>
            <a:srgbClr val="FFFF0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16" name="テキスト ボックス 15">
            <a:extLst>
              <a:ext uri="{FF2B5EF4-FFF2-40B4-BE49-F238E27FC236}">
                <a16:creationId xmlns:a16="http://schemas.microsoft.com/office/drawing/2014/main" id="{14D896D9-94E6-4D0D-16E3-F57D189702C0}"/>
              </a:ext>
            </a:extLst>
          </p:cNvPr>
          <p:cNvSpPr txBox="1"/>
          <p:nvPr/>
        </p:nvSpPr>
        <p:spPr>
          <a:xfrm>
            <a:off x="7519810" y="2220069"/>
            <a:ext cx="933456" cy="348109"/>
          </a:xfrm>
          <a:prstGeom prst="rect">
            <a:avLst/>
          </a:prstGeom>
          <a:noFill/>
        </p:spPr>
        <p:txBody>
          <a:bodyPr wrap="square" rtlCol="0">
            <a:spAutoFit/>
          </a:bodyPr>
          <a:lstStyle/>
          <a:p>
            <a:pPr algn="l" defTabSz="844083" rtl="0"/>
            <a:r>
              <a:rPr kumimoji="1" lang="ja-JP" altLang="en-US" sz="1662" kern="1200">
                <a:solidFill>
                  <a:prstClr val="black"/>
                </a:solidFill>
                <a:latin typeface="メイリオ"/>
                <a:ea typeface="メイリオ"/>
                <a:cs typeface="+mn-cs"/>
              </a:rPr>
              <a:t>③申請</a:t>
            </a:r>
          </a:p>
        </p:txBody>
      </p:sp>
      <p:sp>
        <p:nvSpPr>
          <p:cNvPr id="8" name="楕円 7">
            <a:extLst>
              <a:ext uri="{FF2B5EF4-FFF2-40B4-BE49-F238E27FC236}">
                <a16:creationId xmlns:a16="http://schemas.microsoft.com/office/drawing/2014/main" id="{600B2A89-B96A-23EC-850E-387DC2B8D08A}"/>
              </a:ext>
            </a:extLst>
          </p:cNvPr>
          <p:cNvSpPr/>
          <p:nvPr/>
        </p:nvSpPr>
        <p:spPr>
          <a:xfrm>
            <a:off x="1962133" y="1449795"/>
            <a:ext cx="3432867" cy="1321146"/>
          </a:xfrm>
          <a:prstGeom prst="ellipse">
            <a:avLst/>
          </a:prstGeom>
          <a:noFill/>
          <a:ln w="190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2400" b="1" kern="1200">
              <a:solidFill>
                <a:prstClr val="white"/>
              </a:solidFill>
              <a:latin typeface="メイリオ"/>
              <a:ea typeface="メイリオ"/>
            </a:endParaRPr>
          </a:p>
        </p:txBody>
      </p:sp>
      <p:sp>
        <p:nvSpPr>
          <p:cNvPr id="15" name="テキスト ボックス 14">
            <a:extLst>
              <a:ext uri="{FF2B5EF4-FFF2-40B4-BE49-F238E27FC236}">
                <a16:creationId xmlns:a16="http://schemas.microsoft.com/office/drawing/2014/main" id="{114F222C-0454-F489-582E-1E6FDC354600}"/>
              </a:ext>
            </a:extLst>
          </p:cNvPr>
          <p:cNvSpPr txBox="1"/>
          <p:nvPr/>
        </p:nvSpPr>
        <p:spPr>
          <a:xfrm>
            <a:off x="9140909" y="920758"/>
            <a:ext cx="2991102" cy="603883"/>
          </a:xfrm>
          <a:prstGeom prst="rect">
            <a:avLst/>
          </a:prstGeom>
          <a:noFill/>
        </p:spPr>
        <p:txBody>
          <a:bodyPr wrap="square" rtlCol="0">
            <a:spAutoFit/>
          </a:bodyPr>
          <a:lstStyle/>
          <a:p>
            <a:pPr algn="l" defTabSz="844083" rtl="0"/>
            <a:r>
              <a:rPr kumimoji="1" lang="en-US" altLang="ja-JP" sz="1662" kern="1200">
                <a:solidFill>
                  <a:prstClr val="black"/>
                </a:solidFill>
                <a:latin typeface="メイリオ"/>
                <a:ea typeface="メイリオ"/>
                <a:cs typeface="+mn-cs"/>
              </a:rPr>
              <a:t>※</a:t>
            </a:r>
            <a:r>
              <a:rPr kumimoji="1" lang="ja-JP" altLang="en-US" sz="1662" kern="1200">
                <a:solidFill>
                  <a:prstClr val="black"/>
                </a:solidFill>
                <a:latin typeface="メイリオ"/>
                <a:ea typeface="メイリオ"/>
                <a:cs typeface="+mn-cs"/>
              </a:rPr>
              <a:t>点線はシステム外での対応</a:t>
            </a:r>
            <a:endParaRPr kumimoji="1" lang="en-US" altLang="ja-JP" sz="1662" kern="1200">
              <a:solidFill>
                <a:prstClr val="black"/>
              </a:solidFill>
              <a:latin typeface="メイリオ"/>
              <a:ea typeface="メイリオ"/>
              <a:cs typeface="+mn-cs"/>
            </a:endParaRPr>
          </a:p>
          <a:p>
            <a:pPr algn="l" defTabSz="844083" rtl="0"/>
            <a:r>
              <a:rPr kumimoji="1" lang="en-US" altLang="ja-JP" sz="1662" kern="1200">
                <a:solidFill>
                  <a:prstClr val="black"/>
                </a:solidFill>
                <a:latin typeface="メイリオ"/>
                <a:ea typeface="メイリオ"/>
                <a:cs typeface="+mn-cs"/>
              </a:rPr>
              <a:t>※</a:t>
            </a:r>
            <a:r>
              <a:rPr kumimoji="1" lang="ja-JP" altLang="en-US" sz="1662" kern="1200">
                <a:solidFill>
                  <a:prstClr val="black"/>
                </a:solidFill>
                <a:latin typeface="メイリオ"/>
                <a:ea typeface="メイリオ"/>
                <a:cs typeface="+mn-cs"/>
              </a:rPr>
              <a:t>申請はオンラインのみ</a:t>
            </a:r>
          </a:p>
        </p:txBody>
      </p:sp>
      <p:sp>
        <p:nvSpPr>
          <p:cNvPr id="27" name="楕円 26">
            <a:extLst>
              <a:ext uri="{FF2B5EF4-FFF2-40B4-BE49-F238E27FC236}">
                <a16:creationId xmlns:a16="http://schemas.microsoft.com/office/drawing/2014/main" id="{9C95CC60-1219-59AE-9450-08BE27CB0A37}"/>
              </a:ext>
            </a:extLst>
          </p:cNvPr>
          <p:cNvSpPr/>
          <p:nvPr/>
        </p:nvSpPr>
        <p:spPr>
          <a:xfrm>
            <a:off x="1966879" y="4391040"/>
            <a:ext cx="3428121" cy="1346862"/>
          </a:xfrm>
          <a:prstGeom prst="ellipse">
            <a:avLst/>
          </a:prstGeom>
          <a:noFill/>
          <a:ln w="190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2400" b="1" kern="1200">
              <a:solidFill>
                <a:prstClr val="white"/>
              </a:solidFill>
              <a:latin typeface="メイリオ"/>
              <a:ea typeface="メイリオ"/>
            </a:endParaRPr>
          </a:p>
        </p:txBody>
      </p:sp>
      <p:sp>
        <p:nvSpPr>
          <p:cNvPr id="28" name="吹き出し: 円形 27">
            <a:extLst>
              <a:ext uri="{FF2B5EF4-FFF2-40B4-BE49-F238E27FC236}">
                <a16:creationId xmlns:a16="http://schemas.microsoft.com/office/drawing/2014/main" id="{D0B9E697-DB1A-73CE-7AF2-EA222D530E76}"/>
              </a:ext>
            </a:extLst>
          </p:cNvPr>
          <p:cNvSpPr/>
          <p:nvPr/>
        </p:nvSpPr>
        <p:spPr>
          <a:xfrm>
            <a:off x="6572903" y="1662470"/>
            <a:ext cx="986909" cy="474707"/>
          </a:xfrm>
          <a:prstGeom prst="wedgeEllipseCallout">
            <a:avLst>
              <a:gd name="adj1" fmla="val -50750"/>
              <a:gd name="adj2" fmla="val 12830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29" name="テキスト ボックス 28">
            <a:extLst>
              <a:ext uri="{FF2B5EF4-FFF2-40B4-BE49-F238E27FC236}">
                <a16:creationId xmlns:a16="http://schemas.microsoft.com/office/drawing/2014/main" id="{821502A6-2178-FCC3-F19E-7B784981AF8E}"/>
              </a:ext>
            </a:extLst>
          </p:cNvPr>
          <p:cNvSpPr txBox="1"/>
          <p:nvPr/>
        </p:nvSpPr>
        <p:spPr>
          <a:xfrm>
            <a:off x="6557369" y="1780538"/>
            <a:ext cx="1050122" cy="348109"/>
          </a:xfrm>
          <a:prstGeom prst="rect">
            <a:avLst/>
          </a:prstGeom>
          <a:noFill/>
        </p:spPr>
        <p:txBody>
          <a:bodyPr wrap="square" rtlCol="0">
            <a:spAutoFit/>
          </a:bodyPr>
          <a:lstStyle/>
          <a:p>
            <a:pPr algn="l" defTabSz="844083" rtl="0"/>
            <a:r>
              <a:rPr kumimoji="1" lang="ja-JP" altLang="en-US" sz="1662" kern="1200">
                <a:solidFill>
                  <a:prstClr val="black"/>
                </a:solidFill>
                <a:latin typeface="メイリオ"/>
                <a:ea typeface="メイリオ"/>
                <a:cs typeface="+mn-cs"/>
              </a:rPr>
              <a:t>ログイン</a:t>
            </a:r>
          </a:p>
        </p:txBody>
      </p:sp>
      <p:sp>
        <p:nvSpPr>
          <p:cNvPr id="32" name="吹き出し: 円形 31">
            <a:extLst>
              <a:ext uri="{FF2B5EF4-FFF2-40B4-BE49-F238E27FC236}">
                <a16:creationId xmlns:a16="http://schemas.microsoft.com/office/drawing/2014/main" id="{A314FA44-A2FE-DA06-4280-034367EB5785}"/>
              </a:ext>
            </a:extLst>
          </p:cNvPr>
          <p:cNvSpPr/>
          <p:nvPr/>
        </p:nvSpPr>
        <p:spPr>
          <a:xfrm>
            <a:off x="8231366" y="1618118"/>
            <a:ext cx="1453280" cy="520611"/>
          </a:xfrm>
          <a:prstGeom prst="wedgeEllipseCallout">
            <a:avLst>
              <a:gd name="adj1" fmla="val 21758"/>
              <a:gd name="adj2" fmla="val 139323"/>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1662" kern="1200">
              <a:solidFill>
                <a:prstClr val="white"/>
              </a:solidFill>
              <a:latin typeface="メイリオ"/>
              <a:ea typeface="メイリオ"/>
            </a:endParaRPr>
          </a:p>
        </p:txBody>
      </p:sp>
      <p:sp>
        <p:nvSpPr>
          <p:cNvPr id="36" name="テキスト ボックス 35">
            <a:extLst>
              <a:ext uri="{FF2B5EF4-FFF2-40B4-BE49-F238E27FC236}">
                <a16:creationId xmlns:a16="http://schemas.microsoft.com/office/drawing/2014/main" id="{F3A27C27-341D-3CB0-2100-E7F2C7ACED17}"/>
              </a:ext>
            </a:extLst>
          </p:cNvPr>
          <p:cNvSpPr txBox="1"/>
          <p:nvPr/>
        </p:nvSpPr>
        <p:spPr>
          <a:xfrm>
            <a:off x="8386243" y="1756852"/>
            <a:ext cx="1350671" cy="348109"/>
          </a:xfrm>
          <a:prstGeom prst="rect">
            <a:avLst/>
          </a:prstGeom>
          <a:noFill/>
        </p:spPr>
        <p:txBody>
          <a:bodyPr wrap="square" rtlCol="0">
            <a:spAutoFit/>
          </a:bodyPr>
          <a:lstStyle/>
          <a:p>
            <a:pPr algn="l" defTabSz="844083" rtl="0"/>
            <a:r>
              <a:rPr kumimoji="1" lang="ja-JP" altLang="en-US" sz="1662" kern="1200">
                <a:solidFill>
                  <a:prstClr val="black"/>
                </a:solidFill>
                <a:latin typeface="メイリオ"/>
                <a:ea typeface="メイリオ"/>
                <a:cs typeface="+mn-cs"/>
              </a:rPr>
              <a:t>申請受付済</a:t>
            </a:r>
          </a:p>
        </p:txBody>
      </p:sp>
      <p:sp>
        <p:nvSpPr>
          <p:cNvPr id="6" name="テキスト ボックス 5">
            <a:extLst>
              <a:ext uri="{FF2B5EF4-FFF2-40B4-BE49-F238E27FC236}">
                <a16:creationId xmlns:a16="http://schemas.microsoft.com/office/drawing/2014/main" id="{024C33A5-7B75-2C12-6688-6D9A0766E286}"/>
              </a:ext>
            </a:extLst>
          </p:cNvPr>
          <p:cNvSpPr txBox="1"/>
          <p:nvPr/>
        </p:nvSpPr>
        <p:spPr>
          <a:xfrm>
            <a:off x="8386242" y="6271257"/>
            <a:ext cx="3534209" cy="262829"/>
          </a:xfrm>
          <a:prstGeom prst="rect">
            <a:avLst/>
          </a:prstGeom>
          <a:noFill/>
        </p:spPr>
        <p:txBody>
          <a:bodyPr wrap="square" rtlCol="0">
            <a:spAutoFit/>
          </a:bodyPr>
          <a:lstStyle/>
          <a:p>
            <a:pPr algn="r" defTabSz="844083" rtl="0"/>
            <a:r>
              <a:rPr kumimoji="1" lang="ja-JP" altLang="en-US" sz="1108" kern="1200">
                <a:solidFill>
                  <a:prstClr val="black"/>
                </a:solidFill>
                <a:latin typeface="メイリオ"/>
                <a:ea typeface="メイリオ"/>
                <a:cs typeface="+mn-cs"/>
              </a:rPr>
              <a:t>３</a:t>
            </a:r>
          </a:p>
        </p:txBody>
      </p:sp>
      <p:sp>
        <p:nvSpPr>
          <p:cNvPr id="2" name="スライド番号プレースホルダー 1">
            <a:extLst>
              <a:ext uri="{FF2B5EF4-FFF2-40B4-BE49-F238E27FC236}">
                <a16:creationId xmlns:a16="http://schemas.microsoft.com/office/drawing/2014/main" id="{30C99BA1-A465-340F-E83B-7AA55D103734}"/>
              </a:ext>
            </a:extLst>
          </p:cNvPr>
          <p:cNvSpPr>
            <a:spLocks noGrp="1"/>
          </p:cNvSpPr>
          <p:nvPr>
            <p:ph type="sldNum" sz="quarter" idx="12"/>
          </p:nvPr>
        </p:nvSpPr>
        <p:spPr/>
        <p:txBody>
          <a:bodyPr/>
          <a:lstStyle/>
          <a:p>
            <a:pPr rtl="0"/>
            <a:fld id="{D9550142-B990-490A-A107-ED7302A7FD52}" type="slidenum">
              <a:rPr kumimoji="1" lang="ja-JP" altLang="en-US" kern="1200">
                <a:solidFill>
                  <a:prstClr val="white"/>
                </a:solidFill>
                <a:latin typeface="メイリオ"/>
                <a:ea typeface="メイリオ"/>
                <a:cs typeface="+mn-cs"/>
              </a:rPr>
              <a:pPr rtl="0"/>
              <a:t>3</a:t>
            </a:fld>
            <a:endParaRPr kumimoji="1" lang="ja-JP" altLang="en-US" kern="1200">
              <a:solidFill>
                <a:prstClr val="white"/>
              </a:solidFill>
              <a:latin typeface="メイリオ"/>
              <a:ea typeface="メイリオ"/>
              <a:cs typeface="+mn-cs"/>
            </a:endParaRPr>
          </a:p>
        </p:txBody>
      </p:sp>
      <p:sp>
        <p:nvSpPr>
          <p:cNvPr id="14" name="タイトル 2">
            <a:extLst>
              <a:ext uri="{FF2B5EF4-FFF2-40B4-BE49-F238E27FC236}">
                <a16:creationId xmlns:a16="http://schemas.microsoft.com/office/drawing/2014/main" id="{FC8382B2-C53C-68A1-1923-ADDB2336645F}"/>
              </a:ext>
            </a:extLst>
          </p:cNvPr>
          <p:cNvSpPr txBox="1">
            <a:spLocks/>
          </p:cNvSpPr>
          <p:nvPr/>
        </p:nvSpPr>
        <p:spPr>
          <a:xfrm>
            <a:off x="20412" y="139781"/>
            <a:ext cx="12111599" cy="615553"/>
          </a:xfrm>
          <a:prstGeom prst="rect">
            <a:avLst/>
          </a:prstGeom>
        </p:spPr>
        <p:txBody>
          <a:bodyPr vert="horz" wrap="square" lIns="0" tIns="0" rIns="0" bIns="0" rtlCol="0" anchor="ctr">
            <a:spAutoFit/>
          </a:bodyPr>
          <a:lstStyle>
            <a:lvl1pPr algn="l" defTabSz="844086" rtl="0" eaLnBrk="1" fontAlgn="ctr" latinLnBrk="0" hangingPunct="1">
              <a:lnSpc>
                <a:spcPct val="100000"/>
              </a:lnSpc>
              <a:spcBef>
                <a:spcPct val="0"/>
              </a:spcBef>
              <a:buNone/>
              <a:defRPr kumimoji="1" lang="ja-JP" altLang="en-US" sz="2215" b="1"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pPr algn="ctr"/>
            <a:r>
              <a:rPr lang="ja-JP" altLang="en-US" sz="4000">
                <a:solidFill>
                  <a:prstClr val="black"/>
                </a:solidFill>
                <a:latin typeface="ＭＳ ゴシック" panose="020B0609070205080204" pitchFamily="49" charset="-128"/>
                <a:ea typeface="ＭＳ ゴシック" panose="020B0609070205080204" pitchFamily="49" charset="-128"/>
              </a:rPr>
              <a:t>申請時の申請・審査フロー（イメージ図）</a:t>
            </a:r>
          </a:p>
        </p:txBody>
      </p:sp>
      <p:sp>
        <p:nvSpPr>
          <p:cNvPr id="3" name="楕円 2">
            <a:extLst>
              <a:ext uri="{FF2B5EF4-FFF2-40B4-BE49-F238E27FC236}">
                <a16:creationId xmlns:a16="http://schemas.microsoft.com/office/drawing/2014/main" id="{11FF2569-7097-04A7-9123-97D4D08FCB2B}"/>
              </a:ext>
            </a:extLst>
          </p:cNvPr>
          <p:cNvSpPr/>
          <p:nvPr/>
        </p:nvSpPr>
        <p:spPr>
          <a:xfrm>
            <a:off x="1920230" y="2895249"/>
            <a:ext cx="3441938" cy="1346862"/>
          </a:xfrm>
          <a:prstGeom prst="ellipse">
            <a:avLst/>
          </a:prstGeom>
          <a:noFill/>
          <a:ln w="190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44083" rtl="0"/>
            <a:endParaRPr kumimoji="1" lang="ja-JP" altLang="en-US" sz="2400" b="1" kern="1200">
              <a:solidFill>
                <a:prstClr val="white"/>
              </a:solidFill>
              <a:latin typeface="メイリオ"/>
              <a:ea typeface="メイリオ"/>
            </a:endParaRPr>
          </a:p>
        </p:txBody>
      </p:sp>
      <p:sp>
        <p:nvSpPr>
          <p:cNvPr id="5" name="矢印: 左右 4">
            <a:extLst>
              <a:ext uri="{FF2B5EF4-FFF2-40B4-BE49-F238E27FC236}">
                <a16:creationId xmlns:a16="http://schemas.microsoft.com/office/drawing/2014/main" id="{0AF0C305-127C-5862-E53B-F6B9E111BEC0}"/>
              </a:ext>
            </a:extLst>
          </p:cNvPr>
          <p:cNvSpPr/>
          <p:nvPr/>
        </p:nvSpPr>
        <p:spPr>
          <a:xfrm>
            <a:off x="2217528" y="3107994"/>
            <a:ext cx="2960632" cy="801462"/>
          </a:xfrm>
          <a:prstGeom prst="leftRightArrow">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844083" rtl="0" eaLnBrk="1" fontAlgn="auto" latinLnBrk="0" hangingPunct="1">
              <a:lnSpc>
                <a:spcPct val="100000"/>
              </a:lnSpc>
              <a:spcBef>
                <a:spcPts val="0"/>
              </a:spcBef>
              <a:spcAft>
                <a:spcPts val="0"/>
              </a:spcAft>
              <a:buClrTx/>
              <a:buSzTx/>
              <a:buFontTx/>
              <a:buNone/>
              <a:tabLst/>
              <a:defRPr/>
            </a:pPr>
            <a:r>
              <a:rPr kumimoji="1" lang="ja-JP" altLang="en-US" sz="2000" b="1" kern="1200">
                <a:solidFill>
                  <a:prstClr val="black"/>
                </a:solidFill>
                <a:latin typeface="メイリオ"/>
                <a:ea typeface="メイリオ"/>
              </a:rPr>
              <a:t>④申請内容確認</a:t>
            </a:r>
            <a:endParaRPr kumimoji="1" lang="ja-JP" altLang="en-US" sz="2000" b="1" i="0" u="none" strike="noStrike" kern="1200" cap="none" spc="0" normalizeH="0" baseline="0" noProof="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1447023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noEditPoints="1"/>
          </p:cNvSpPr>
          <p:nvPr>
            <p:ph idx="1"/>
          </p:nvPr>
        </p:nvSpPr>
        <p:spPr>
          <a:xfrm>
            <a:off x="315110" y="117715"/>
            <a:ext cx="11531146" cy="6814777"/>
          </a:xfrm>
        </p:spPr>
        <p:txBody>
          <a:bodyPr>
            <a:normAutofit lnSpcReduction="10000"/>
          </a:bodyPr>
          <a:lstStyle/>
          <a:p>
            <a:pPr marL="0" indent="0">
              <a:buNone/>
            </a:pPr>
            <a:r>
              <a:rPr kumimoji="1" lang="ja-JP" altLang="en-US" sz="4400" b="1">
                <a:latin typeface="ＭＳ ゴシック" panose="020B0609070205080204" pitchFamily="49" charset="-128"/>
                <a:ea typeface="ＭＳ ゴシック" panose="020B0609070205080204" pitchFamily="49" charset="-128"/>
                <a:cs typeface="ＭＳ 明朝" charset="0"/>
              </a:rPr>
              <a:t>経営革新計画の承認件数の推移</a:t>
            </a:r>
            <a:r>
              <a:rPr kumimoji="1" lang="ja-JP" altLang="en-US" sz="4400" b="1">
                <a:latin typeface="ＭＳ 明朝" panose="02020609040205080304" pitchFamily="17" charset="-128"/>
                <a:ea typeface="ＭＳ 明朝" panose="02020609040205080304" pitchFamily="17" charset="-128"/>
              </a:rPr>
              <a:t>　　　　　</a:t>
            </a:r>
            <a:r>
              <a:rPr lang="en-US" altLang="ja-JP" sz="3200" b="1">
                <a:latin typeface="ＭＳ Ｐゴシック" panose="020B0600070205080204" pitchFamily="50" charset="0"/>
                <a:ea typeface="ＭＳ Ｐゴシック" panose="020B0600070205080204" pitchFamily="50" charset="0"/>
              </a:rPr>
              <a:t>(</a:t>
            </a:r>
            <a:r>
              <a:rPr lang="ja-JP" altLang="en-US" sz="3200" b="1">
                <a:latin typeface="ＭＳ Ｐゴシック" panose="020B0600070205080204" pitchFamily="50" charset="0"/>
                <a:ea typeface="ＭＳ Ｐゴシック" panose="020B0600070205080204" pitchFamily="50" charset="0"/>
              </a:rPr>
              <a:t>件</a:t>
            </a:r>
            <a:r>
              <a:rPr lang="en-US" altLang="ja-JP" sz="3200" b="1">
                <a:latin typeface="ＭＳ Ｐゴシック" panose="020B0600070205080204" pitchFamily="50" charset="0"/>
                <a:ea typeface="ＭＳ Ｐゴシック" panose="020B0600070205080204" pitchFamily="50" charset="0"/>
              </a:rPr>
              <a:t>)</a:t>
            </a:r>
            <a:r>
              <a:rPr lang="ja-JP" altLang="en-US" sz="3200" b="1">
                <a:latin typeface="ＭＳ Ｐゴシック" panose="020B0600070205080204" pitchFamily="50" charset="0"/>
                <a:ea typeface="ＭＳ Ｐゴシック" panose="020B0600070205080204" pitchFamily="50" charset="0"/>
              </a:rPr>
              <a:t>　　　　　　　　　　　　　　　　　　　　　　　　　　</a:t>
            </a:r>
          </a:p>
          <a:p>
            <a:pPr marL="0" indent="0">
              <a:buNone/>
            </a:pPr>
            <a:endParaRPr lang="en-US" altLang="ja-JP" sz="3200" b="1">
              <a:latin typeface="ＭＳ Ｐゴシック" panose="020B0600070205080204" pitchFamily="50" charset="0"/>
              <a:ea typeface="ＭＳ Ｐゴシック" panose="020B0600070205080204" pitchFamily="50" charset="0"/>
            </a:endParaRPr>
          </a:p>
          <a:p>
            <a:pPr marL="0" indent="0">
              <a:buNone/>
            </a:pPr>
            <a:endParaRPr lang="en-US" altLang="ja-JP" sz="3200" b="1">
              <a:latin typeface="ＭＳ Ｐゴシック" panose="020B0600070205080204" pitchFamily="50" charset="0"/>
              <a:ea typeface="ＭＳ Ｐゴシック" panose="020B0600070205080204" pitchFamily="50" charset="0"/>
            </a:endParaRPr>
          </a:p>
          <a:p>
            <a:pPr marL="0" indent="0">
              <a:buNone/>
            </a:pPr>
            <a:endParaRPr lang="en-US" altLang="ja-JP" sz="3200" b="1">
              <a:latin typeface="ＭＳ Ｐゴシック" panose="020B0600070205080204" pitchFamily="50" charset="0"/>
              <a:ea typeface="ＭＳ Ｐゴシック" panose="020B0600070205080204" pitchFamily="50" charset="0"/>
            </a:endParaRPr>
          </a:p>
          <a:p>
            <a:pPr marL="0" indent="0">
              <a:buNone/>
            </a:pPr>
            <a:endParaRPr lang="en-US" altLang="ja-JP" sz="3200" b="1">
              <a:latin typeface="ＭＳ Ｐゴシック" panose="020B0600070205080204" pitchFamily="50" charset="0"/>
              <a:ea typeface="ＭＳ Ｐゴシック" panose="020B0600070205080204" pitchFamily="50" charset="0"/>
            </a:endParaRPr>
          </a:p>
          <a:p>
            <a:pPr marL="0" indent="0">
              <a:buNone/>
            </a:pPr>
            <a:endParaRPr lang="ja-JP" altLang="en-US" sz="3200" b="1">
              <a:latin typeface="ＭＳ Ｐゴシック" panose="020B0600070205080204" pitchFamily="50" charset="0"/>
              <a:ea typeface="ＭＳ Ｐゴシック" panose="020B0600070205080204" pitchFamily="50" charset="0"/>
            </a:endParaRPr>
          </a:p>
          <a:p>
            <a:pPr marL="0" indent="0">
              <a:buNone/>
            </a:pPr>
            <a:r>
              <a:rPr lang="ja-JP" altLang="en-US" sz="3200" b="1">
                <a:latin typeface="ＭＳ Ｐゴシック" panose="020B0600070205080204" pitchFamily="50" charset="0"/>
                <a:ea typeface="ＭＳ Ｐゴシック" panose="020B0600070205080204" pitchFamily="50" charset="0"/>
              </a:rPr>
              <a:t>　　</a:t>
            </a:r>
          </a:p>
          <a:p>
            <a:pPr marL="0" indent="0">
              <a:buNone/>
            </a:pPr>
            <a:endParaRPr lang="ja-JP" altLang="en-US" sz="3200" b="1">
              <a:latin typeface="ＭＳ 明朝" charset="0"/>
              <a:ea typeface="ＭＳ 明朝" charset="0"/>
              <a:cs typeface="ＭＳ 明朝" charset="0"/>
            </a:endParaRPr>
          </a:p>
          <a:p>
            <a:pPr marL="0" indent="0">
              <a:buNone/>
            </a:pPr>
            <a:r>
              <a:rPr lang="ja-JP" altLang="en-US" sz="3800" b="1">
                <a:latin typeface="ＭＳ 明朝" charset="0"/>
                <a:ea typeface="ＭＳ 明朝" charset="0"/>
                <a:cs typeface="ＭＳ 明朝" charset="0"/>
              </a:rPr>
              <a:t>令和</a:t>
            </a:r>
            <a:r>
              <a:rPr lang="ja-JP" altLang="ja-JP" sz="3800" b="1">
                <a:latin typeface="ＭＳ 明朝" charset="0"/>
                <a:ea typeface="ＭＳ 明朝" charset="0"/>
                <a:cs typeface="ＭＳ 明朝" charset="0"/>
              </a:rPr>
              <a:t>７</a:t>
            </a:r>
            <a:r>
              <a:rPr lang="ja-JP" altLang="en-US" sz="3800" b="1">
                <a:latin typeface="ＭＳ 明朝" charset="0"/>
                <a:ea typeface="ＭＳ 明朝" charset="0"/>
                <a:cs typeface="ＭＳ 明朝" charset="0"/>
              </a:rPr>
              <a:t>年度の本県の承認件数は、206件（35件増）であり、このうち、</a:t>
            </a:r>
            <a:r>
              <a:rPr lang="en-US" altLang="ja-JP" sz="3800" b="1">
                <a:latin typeface="ＭＳ 明朝" charset="0"/>
                <a:ea typeface="ＭＳ 明朝" charset="0"/>
                <a:cs typeface="ＭＳ 明朝" charset="0"/>
              </a:rPr>
              <a:t>26.7</a:t>
            </a:r>
            <a:r>
              <a:rPr lang="ja-JP" altLang="en-US" sz="3800" b="1">
                <a:latin typeface="ＭＳ 明朝" charset="0"/>
                <a:ea typeface="ＭＳ 明朝" charset="0"/>
                <a:cs typeface="ＭＳ 明朝" charset="0"/>
              </a:rPr>
              <a:t>％（</a:t>
            </a:r>
            <a:r>
              <a:rPr lang="en-US" altLang="ja-JP" sz="3800" b="1">
                <a:latin typeface="ＭＳ 明朝" charset="0"/>
                <a:ea typeface="ＭＳ 明朝" charset="0"/>
                <a:cs typeface="ＭＳ 明朝" charset="0"/>
              </a:rPr>
              <a:t>55</a:t>
            </a:r>
            <a:r>
              <a:rPr lang="ja-JP" altLang="en-US" sz="3800" b="1">
                <a:latin typeface="ＭＳ 明朝" charset="0"/>
                <a:ea typeface="ＭＳ 明朝" charset="0"/>
                <a:cs typeface="ＭＳ 明朝" charset="0"/>
              </a:rPr>
              <a:t>件）が商工会・商工会議所による支援案件となりました。</a:t>
            </a:r>
            <a:endParaRPr lang="en-US" altLang="ja-JP" sz="3800" b="1">
              <a:latin typeface="ＭＳ 明朝" charset="0"/>
              <a:ea typeface="ＭＳ 明朝" charset="0"/>
              <a:cs typeface="ＭＳ 明朝" charset="0"/>
            </a:endParaRPr>
          </a:p>
          <a:p>
            <a:pPr marL="0" indent="0">
              <a:buNone/>
            </a:pPr>
            <a:r>
              <a:rPr lang="en-US" altLang="ja-JP" sz="3800" b="1">
                <a:latin typeface="ＭＳ 明朝" charset="0"/>
                <a:ea typeface="ＭＳ 明朝" charset="0"/>
                <a:cs typeface="ＭＳ 明朝" charset="0"/>
              </a:rPr>
              <a:t>(55</a:t>
            </a:r>
            <a:r>
              <a:rPr lang="ja-JP" altLang="en-US" sz="3800" b="1">
                <a:latin typeface="ＭＳ 明朝" charset="0"/>
                <a:ea typeface="ＭＳ 明朝" charset="0"/>
                <a:cs typeface="ＭＳ 明朝" charset="0"/>
              </a:rPr>
              <a:t>件の内訳：商工会</a:t>
            </a:r>
            <a:r>
              <a:rPr lang="en-US" altLang="ja-JP" sz="3800" b="1">
                <a:latin typeface="ＭＳ 明朝" charset="0"/>
                <a:ea typeface="ＭＳ 明朝" charset="0"/>
                <a:cs typeface="ＭＳ 明朝" charset="0"/>
              </a:rPr>
              <a:t>34</a:t>
            </a:r>
            <a:r>
              <a:rPr lang="ja-JP" altLang="en-US" sz="3800" b="1">
                <a:latin typeface="ＭＳ 明朝" charset="0"/>
                <a:ea typeface="ＭＳ 明朝" charset="0"/>
                <a:cs typeface="ＭＳ 明朝" charset="0"/>
              </a:rPr>
              <a:t>件、商工会議所</a:t>
            </a:r>
            <a:r>
              <a:rPr lang="en-US" altLang="ja-JP" sz="3800" b="1">
                <a:latin typeface="ＭＳ 明朝" charset="0"/>
                <a:ea typeface="ＭＳ 明朝" charset="0"/>
                <a:cs typeface="ＭＳ 明朝" charset="0"/>
              </a:rPr>
              <a:t>21</a:t>
            </a:r>
            <a:r>
              <a:rPr lang="ja-JP" altLang="en-US" sz="3800" b="1">
                <a:latin typeface="ＭＳ 明朝" charset="0"/>
                <a:ea typeface="ＭＳ 明朝" charset="0"/>
                <a:cs typeface="ＭＳ 明朝" charset="0"/>
              </a:rPr>
              <a:t>件</a:t>
            </a:r>
            <a:r>
              <a:rPr lang="en-US" altLang="ja-JP" sz="3800" b="1">
                <a:latin typeface="ＭＳ 明朝" charset="0"/>
                <a:ea typeface="ＭＳ 明朝" charset="0"/>
                <a:cs typeface="ＭＳ 明朝" charset="0"/>
              </a:rPr>
              <a:t>)</a:t>
            </a:r>
            <a:endParaRPr lang="ja-JP" altLang="en-US" sz="3800" b="1">
              <a:latin typeface="ＭＳ 明朝" charset="0"/>
              <a:ea typeface="ＭＳ 明朝" charset="0"/>
              <a:cs typeface="ＭＳ 明朝" charset="0"/>
            </a:endParaRPr>
          </a:p>
          <a:p>
            <a:pPr marL="0" indent="0">
              <a:buNone/>
            </a:pPr>
            <a:endParaRPr lang="ja-JP" altLang="en-US" sz="3800" b="1">
              <a:latin typeface="ＭＳ 明朝" charset="0"/>
              <a:ea typeface="ＭＳ 明朝" charset="0"/>
              <a:cs typeface="ＭＳ 明朝" charset="0"/>
            </a:endParaRPr>
          </a:p>
        </p:txBody>
      </p:sp>
      <p:graphicFrame>
        <p:nvGraphicFramePr>
          <p:cNvPr id="5" name="表 4"/>
          <p:cNvGraphicFramePr>
            <a:graphicFrameLocks noGrp="1"/>
          </p:cNvGraphicFramePr>
          <p:nvPr>
            <p:extLst>
              <p:ext uri="{D42A27DB-BD31-4B8C-83A1-F6EECF244321}">
                <p14:modId xmlns:p14="http://schemas.microsoft.com/office/powerpoint/2010/main" val="3852859426"/>
              </p:ext>
            </p:extLst>
          </p:nvPr>
        </p:nvGraphicFramePr>
        <p:xfrm>
          <a:off x="315110" y="1018069"/>
          <a:ext cx="11282836" cy="3371049"/>
        </p:xfrm>
        <a:graphic>
          <a:graphicData uri="http://schemas.openxmlformats.org/drawingml/2006/table">
            <a:tbl>
              <a:tblPr firstRow="1" bandRow="1">
                <a:tableStyleId>{5940675A-B579-460E-94D1-54222C63F5DA}</a:tableStyleId>
              </a:tblPr>
              <a:tblGrid>
                <a:gridCol w="2093182">
                  <a:extLst>
                    <a:ext uri="{9D8B030D-6E8A-4147-A177-3AD203B41FA5}">
                      <a16:colId xmlns:a16="http://schemas.microsoft.com/office/drawing/2014/main" val="20000"/>
                    </a:ext>
                  </a:extLst>
                </a:gridCol>
                <a:gridCol w="2411130">
                  <a:extLst>
                    <a:ext uri="{9D8B030D-6E8A-4147-A177-3AD203B41FA5}">
                      <a16:colId xmlns:a16="http://schemas.microsoft.com/office/drawing/2014/main" val="20001"/>
                    </a:ext>
                  </a:extLst>
                </a:gridCol>
                <a:gridCol w="2145397">
                  <a:extLst>
                    <a:ext uri="{9D8B030D-6E8A-4147-A177-3AD203B41FA5}">
                      <a16:colId xmlns:a16="http://schemas.microsoft.com/office/drawing/2014/main" val="20002"/>
                    </a:ext>
                  </a:extLst>
                </a:gridCol>
                <a:gridCol w="2241676">
                  <a:extLst>
                    <a:ext uri="{9D8B030D-6E8A-4147-A177-3AD203B41FA5}">
                      <a16:colId xmlns:a16="http://schemas.microsoft.com/office/drawing/2014/main" val="20003"/>
                    </a:ext>
                  </a:extLst>
                </a:gridCol>
                <a:gridCol w="2391451">
                  <a:extLst>
                    <a:ext uri="{9D8B030D-6E8A-4147-A177-3AD203B41FA5}">
                      <a16:colId xmlns:a16="http://schemas.microsoft.com/office/drawing/2014/main" val="20004"/>
                    </a:ext>
                  </a:extLst>
                </a:gridCol>
              </a:tblGrid>
              <a:tr h="681933">
                <a:tc>
                  <a:txBody>
                    <a:bodyPr/>
                    <a:lstStyle/>
                    <a:p>
                      <a:pPr algn="ctr"/>
                      <a:endParaRPr kumimoji="1" lang="ja-JP" altLang="en-US" sz="3200" b="1">
                        <a:latin typeface="ＭＳ 明朝" charset="0"/>
                        <a:ea typeface="ＭＳ 明朝" charset="0"/>
                        <a:cs typeface="ＭＳ 明朝" charset="0"/>
                      </a:endParaRPr>
                    </a:p>
                  </a:txBody>
                  <a:tcPr/>
                </a:tc>
                <a:tc>
                  <a:txBody>
                    <a:bodyPr/>
                    <a:lstStyle/>
                    <a:p>
                      <a:pPr algn="ctr"/>
                      <a:r>
                        <a:rPr kumimoji="1" lang="ja-JP" altLang="en-US" sz="3200" b="1">
                          <a:latin typeface="ＭＳ 明朝" charset="0"/>
                          <a:ea typeface="ＭＳ 明朝" charset="0"/>
                          <a:cs typeface="ＭＳ 明朝" charset="0"/>
                        </a:rPr>
                        <a:t>令和３年</a:t>
                      </a:r>
                    </a:p>
                  </a:txBody>
                  <a:tcPr/>
                </a:tc>
                <a:tc>
                  <a:txBody>
                    <a:bodyPr/>
                    <a:lstStyle/>
                    <a:p>
                      <a:pPr algn="ctr"/>
                      <a:r>
                        <a:rPr kumimoji="1" lang="ja-JP" altLang="en-US" sz="3200" b="1">
                          <a:latin typeface="ＭＳ 明朝" charset="0"/>
                          <a:ea typeface="ＭＳ 明朝" charset="0"/>
                          <a:cs typeface="ＭＳ 明朝" charset="0"/>
                        </a:rPr>
                        <a:t>令和４年</a:t>
                      </a:r>
                    </a:p>
                  </a:txBody>
                  <a:tcPr/>
                </a:tc>
                <a:tc>
                  <a:txBody>
                    <a:bodyPr/>
                    <a:lstStyle/>
                    <a:p>
                      <a:pPr algn="ctr"/>
                      <a:r>
                        <a:rPr kumimoji="1" lang="ja-JP" altLang="en-US" sz="3200" b="1">
                          <a:latin typeface="ＭＳ 明朝" charset="0"/>
                          <a:ea typeface="ＭＳ 明朝" charset="0"/>
                          <a:cs typeface="ＭＳ 明朝" charset="0"/>
                        </a:rPr>
                        <a:t>令和５年</a:t>
                      </a:r>
                    </a:p>
                  </a:txBody>
                  <a:tcPr/>
                </a:tc>
                <a:tc>
                  <a:txBody>
                    <a:bodyPr/>
                    <a:lstStyle/>
                    <a:p>
                      <a:pPr algn="ctr"/>
                      <a:r>
                        <a:rPr kumimoji="1" lang="ja-JP" altLang="en-US" sz="3200" b="1">
                          <a:latin typeface="ＭＳ 明朝" charset="0"/>
                          <a:ea typeface="ＭＳ 明朝" charset="0"/>
                          <a:cs typeface="ＭＳ 明朝" charset="0"/>
                        </a:rPr>
                        <a:t>令和６年</a:t>
                      </a:r>
                    </a:p>
                  </a:txBody>
                  <a:tcPr/>
                </a:tc>
                <a:extLst>
                  <a:ext uri="{0D108BD9-81ED-4DB2-BD59-A6C34878D82A}">
                    <a16:rowId xmlns:a16="http://schemas.microsoft.com/office/drawing/2014/main" val="10000"/>
                  </a:ext>
                </a:extLst>
              </a:tr>
              <a:tr h="681933">
                <a:tc>
                  <a:txBody>
                    <a:bodyPr/>
                    <a:lstStyle/>
                    <a:p>
                      <a:pPr algn="ctr"/>
                      <a:r>
                        <a:rPr kumimoji="1" lang="ja-JP" altLang="en-US" sz="3200" b="1">
                          <a:latin typeface="ＭＳ 明朝" charset="0"/>
                          <a:ea typeface="ＭＳ 明朝" charset="0"/>
                          <a:cs typeface="ＭＳ 明朝" charset="0"/>
                        </a:rPr>
                        <a:t>愛知</a:t>
                      </a:r>
                    </a:p>
                  </a:txBody>
                  <a:tcPr/>
                </a:tc>
                <a:tc>
                  <a:txBody>
                    <a:bodyPr/>
                    <a:lstStyle/>
                    <a:p>
                      <a:pPr algn="ctr"/>
                      <a:r>
                        <a:rPr kumimoji="1" lang="en-US" altLang="ja-JP" sz="3200" b="1">
                          <a:latin typeface="ＭＳ 明朝" charset="0"/>
                          <a:ea typeface="ＭＳ 明朝" charset="0"/>
                          <a:cs typeface="ＭＳ 明朝" charset="0"/>
                        </a:rPr>
                        <a:t>498</a:t>
                      </a:r>
                    </a:p>
                  </a:txBody>
                  <a:tcPr/>
                </a:tc>
                <a:tc>
                  <a:txBody>
                    <a:bodyPr/>
                    <a:lstStyle/>
                    <a:p>
                      <a:pPr algn="ctr"/>
                      <a:r>
                        <a:rPr kumimoji="1" lang="en-US" altLang="ja-JP" sz="3200" b="1">
                          <a:latin typeface="ＭＳ 明朝" charset="0"/>
                          <a:ea typeface="ＭＳ 明朝" charset="0"/>
                          <a:cs typeface="ＭＳ 明朝" charset="0"/>
                        </a:rPr>
                        <a:t>391</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367</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171</a:t>
                      </a:r>
                      <a:endParaRPr kumimoji="1" lang="ja-JP" altLang="en-US" sz="3200" b="1">
                        <a:latin typeface="ＭＳ 明朝" charset="0"/>
                        <a:ea typeface="ＭＳ 明朝" charset="0"/>
                        <a:cs typeface="ＭＳ 明朝" charset="0"/>
                      </a:endParaRPr>
                    </a:p>
                  </a:txBody>
                  <a:tcPr/>
                </a:tc>
                <a:extLst>
                  <a:ext uri="{0D108BD9-81ED-4DB2-BD59-A6C34878D82A}">
                    <a16:rowId xmlns:a16="http://schemas.microsoft.com/office/drawing/2014/main" val="10001"/>
                  </a:ext>
                </a:extLst>
              </a:tr>
              <a:tr h="681933">
                <a:tc>
                  <a:txBody>
                    <a:bodyPr/>
                    <a:lstStyle/>
                    <a:p>
                      <a:pPr algn="ctr"/>
                      <a:r>
                        <a:rPr kumimoji="1" lang="ja-JP" altLang="en-US" sz="3200" b="1">
                          <a:latin typeface="ＭＳ 明朝" charset="0"/>
                          <a:ea typeface="ＭＳ 明朝" charset="0"/>
                          <a:cs typeface="ＭＳ 明朝" charset="0"/>
                        </a:rPr>
                        <a:t>埼玉</a:t>
                      </a:r>
                    </a:p>
                  </a:txBody>
                  <a:tcPr/>
                </a:tc>
                <a:tc>
                  <a:txBody>
                    <a:bodyPr/>
                    <a:lstStyle/>
                    <a:p>
                      <a:pPr algn="ctr"/>
                      <a:r>
                        <a:rPr kumimoji="1" lang="en-US" altLang="ja-JP" sz="3200" b="1">
                          <a:latin typeface="ＭＳ 明朝" charset="0"/>
                          <a:ea typeface="ＭＳ 明朝" charset="0"/>
                          <a:cs typeface="ＭＳ 明朝" charset="0"/>
                        </a:rPr>
                        <a:t>1,026</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1,033</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1,009</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1,003</a:t>
                      </a:r>
                      <a:endParaRPr kumimoji="1" lang="ja-JP" altLang="en-US" sz="3200" b="1">
                        <a:latin typeface="ＭＳ 明朝" charset="0"/>
                        <a:ea typeface="ＭＳ 明朝" charset="0"/>
                        <a:cs typeface="ＭＳ 明朝" charset="0"/>
                      </a:endParaRPr>
                    </a:p>
                  </a:txBody>
                  <a:tcPr/>
                </a:tc>
                <a:extLst>
                  <a:ext uri="{0D108BD9-81ED-4DB2-BD59-A6C34878D82A}">
                    <a16:rowId xmlns:a16="http://schemas.microsoft.com/office/drawing/2014/main" val="10002"/>
                  </a:ext>
                </a:extLst>
              </a:tr>
              <a:tr h="681933">
                <a:tc>
                  <a:txBody>
                    <a:bodyPr/>
                    <a:lstStyle/>
                    <a:p>
                      <a:pPr algn="ctr"/>
                      <a:r>
                        <a:rPr kumimoji="1" lang="ja-JP" altLang="en-US" sz="3200" b="1">
                          <a:latin typeface="ＭＳ 明朝" charset="0"/>
                          <a:ea typeface="ＭＳ 明朝" charset="0"/>
                          <a:cs typeface="ＭＳ 明朝" charset="0"/>
                        </a:rPr>
                        <a:t>東京</a:t>
                      </a:r>
                    </a:p>
                  </a:txBody>
                  <a:tcPr/>
                </a:tc>
                <a:tc>
                  <a:txBody>
                    <a:bodyPr/>
                    <a:lstStyle/>
                    <a:p>
                      <a:pPr algn="ctr"/>
                      <a:r>
                        <a:rPr kumimoji="1" lang="en-US" altLang="ja-JP" sz="3200" b="1">
                          <a:latin typeface="ＭＳ 明朝" charset="0"/>
                          <a:ea typeface="ＭＳ 明朝" charset="0"/>
                          <a:cs typeface="ＭＳ 明朝" charset="0"/>
                        </a:rPr>
                        <a:t>431</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374</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355</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315</a:t>
                      </a:r>
                      <a:endParaRPr kumimoji="1" lang="ja-JP" altLang="en-US" sz="3200" b="1">
                        <a:latin typeface="ＭＳ 明朝" charset="0"/>
                        <a:ea typeface="ＭＳ 明朝" charset="0"/>
                        <a:cs typeface="ＭＳ 明朝" charset="0"/>
                      </a:endParaRPr>
                    </a:p>
                  </a:txBody>
                  <a:tcPr/>
                </a:tc>
                <a:extLst>
                  <a:ext uri="{0D108BD9-81ED-4DB2-BD59-A6C34878D82A}">
                    <a16:rowId xmlns:a16="http://schemas.microsoft.com/office/drawing/2014/main" val="10003"/>
                  </a:ext>
                </a:extLst>
              </a:tr>
              <a:tr h="643317">
                <a:tc>
                  <a:txBody>
                    <a:bodyPr/>
                    <a:lstStyle/>
                    <a:p>
                      <a:pPr algn="ctr"/>
                      <a:r>
                        <a:rPr kumimoji="1" lang="ja-JP" altLang="en-US" sz="3200" b="1">
                          <a:latin typeface="ＭＳ 明朝" charset="0"/>
                          <a:ea typeface="ＭＳ 明朝" charset="0"/>
                          <a:cs typeface="ＭＳ 明朝" charset="0"/>
                        </a:rPr>
                        <a:t>静岡</a:t>
                      </a:r>
                    </a:p>
                  </a:txBody>
                  <a:tcPr/>
                </a:tc>
                <a:tc>
                  <a:txBody>
                    <a:bodyPr/>
                    <a:lstStyle/>
                    <a:p>
                      <a:pPr algn="ctr"/>
                      <a:r>
                        <a:rPr kumimoji="1" lang="en-US" altLang="ja-JP" sz="3200" b="1">
                          <a:latin typeface="ＭＳ 明朝" charset="0"/>
                          <a:ea typeface="ＭＳ 明朝" charset="0"/>
                          <a:cs typeface="ＭＳ 明朝" charset="0"/>
                        </a:rPr>
                        <a:t>574</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488</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422</a:t>
                      </a:r>
                      <a:endParaRPr kumimoji="1" lang="ja-JP" altLang="en-US" sz="3200" b="1">
                        <a:latin typeface="ＭＳ 明朝" charset="0"/>
                        <a:ea typeface="ＭＳ 明朝" charset="0"/>
                        <a:cs typeface="ＭＳ 明朝" charset="0"/>
                      </a:endParaRPr>
                    </a:p>
                  </a:txBody>
                  <a:tcPr/>
                </a:tc>
                <a:tc>
                  <a:txBody>
                    <a:bodyPr/>
                    <a:lstStyle/>
                    <a:p>
                      <a:pPr algn="ctr"/>
                      <a:r>
                        <a:rPr kumimoji="1" lang="en-US" altLang="ja-JP" sz="3200" b="1">
                          <a:latin typeface="ＭＳ 明朝" charset="0"/>
                          <a:ea typeface="ＭＳ 明朝" charset="0"/>
                          <a:cs typeface="ＭＳ 明朝" charset="0"/>
                        </a:rPr>
                        <a:t>378</a:t>
                      </a:r>
                      <a:endParaRPr kumimoji="1" lang="ja-JP" altLang="en-US" sz="3200" b="1">
                        <a:latin typeface="ＭＳ 明朝" charset="0"/>
                        <a:ea typeface="ＭＳ 明朝" charset="0"/>
                        <a:cs typeface="ＭＳ 明朝" charset="0"/>
                      </a:endParaRPr>
                    </a:p>
                  </a:txBody>
                  <a:tcPr/>
                </a:tc>
                <a:extLst>
                  <a:ext uri="{0D108BD9-81ED-4DB2-BD59-A6C34878D82A}">
                    <a16:rowId xmlns:a16="http://schemas.microsoft.com/office/drawing/2014/main" val="10004"/>
                  </a:ext>
                </a:extLst>
              </a:tr>
            </a:tbl>
          </a:graphicData>
        </a:graphic>
      </p:graphicFrame>
      <p:sp>
        <p:nvSpPr>
          <p:cNvPr id="2" name="テキスト ボックス 1">
            <a:extLst>
              <a:ext uri="{FF2B5EF4-FFF2-40B4-BE49-F238E27FC236}">
                <a16:creationId xmlns:a16="http://schemas.microsoft.com/office/drawing/2014/main" id="{A6667BFC-8535-EAE2-6F49-54A7ECA991D5}"/>
              </a:ext>
            </a:extLst>
          </p:cNvPr>
          <p:cNvSpPr txBox="1"/>
          <p:nvPr/>
        </p:nvSpPr>
        <p:spPr>
          <a:xfrm>
            <a:off x="8479231" y="6348749"/>
            <a:ext cx="3534209" cy="262829"/>
          </a:xfrm>
          <a:prstGeom prst="rect">
            <a:avLst/>
          </a:prstGeom>
          <a:noFill/>
        </p:spPr>
        <p:txBody>
          <a:bodyPr wrap="square" rtlCol="0">
            <a:spAutoFit/>
          </a:bodyPr>
          <a:lstStyle/>
          <a:p>
            <a:pPr algn="r" defTabSz="844083" rtl="0"/>
            <a:r>
              <a:rPr kumimoji="1" lang="ja-JP" altLang="en-US" sz="1108" kern="1200">
                <a:solidFill>
                  <a:prstClr val="black"/>
                </a:solidFill>
                <a:latin typeface="メイリオ"/>
                <a:ea typeface="メイリオ"/>
                <a:cs typeface="+mn-cs"/>
              </a:rPr>
              <a:t>４</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Shape 1"/>
          <p:cNvSpPr txBox="1"/>
          <p:nvPr/>
        </p:nvSpPr>
        <p:spPr>
          <a:xfrm>
            <a:off x="440785" y="74241"/>
            <a:ext cx="10912175" cy="794862"/>
          </a:xfrm>
          <a:prstGeom prst="rect">
            <a:avLst/>
          </a:prstGeom>
          <a:noFill/>
          <a:ln>
            <a:noFill/>
          </a:ln>
        </p:spPr>
        <p:txBody>
          <a:bodyPr anchor="ctr">
            <a:noAutofit/>
          </a:bodyPr>
          <a:lstStyle/>
          <a:p>
            <a:pPr algn="ctr">
              <a:lnSpc>
                <a:spcPct val="90000"/>
              </a:lnSpc>
            </a:pPr>
            <a:r>
              <a:rPr lang="en-US" sz="4400" b="1" strike="noStrike">
                <a:solidFill>
                  <a:srgbClr val="000000"/>
                </a:solidFill>
                <a:latin typeface="ＭＳ ゴシック" panose="020B0609070205080204" pitchFamily="49" charset="-128"/>
                <a:ea typeface="ＭＳ ゴシック" panose="020B0609070205080204" pitchFamily="49" charset="-128"/>
                <a:cs typeface="ＭＳ 明朝" charset="0"/>
              </a:rPr>
              <a:t>事業者が悩み・考えていること</a:t>
            </a:r>
            <a:endParaRPr lang="en-US" sz="4400" b="1" strike="noStrike">
              <a:latin typeface="ＭＳ ゴシック" panose="020B0609070205080204" pitchFamily="49" charset="-128"/>
              <a:ea typeface="ＭＳ ゴシック" panose="020B0609070205080204" pitchFamily="49" charset="-128"/>
              <a:cs typeface="ＭＳ 明朝" charset="0"/>
            </a:endParaRPr>
          </a:p>
        </p:txBody>
      </p:sp>
      <p:sp>
        <p:nvSpPr>
          <p:cNvPr id="107" name="TextShape 3"/>
          <p:cNvSpPr txBox="1"/>
          <p:nvPr/>
        </p:nvSpPr>
        <p:spPr>
          <a:xfrm>
            <a:off x="8953380" y="6356520"/>
            <a:ext cx="2742480" cy="364320"/>
          </a:xfrm>
          <a:prstGeom prst="rect">
            <a:avLst/>
          </a:prstGeom>
          <a:noFill/>
          <a:ln>
            <a:noFill/>
          </a:ln>
        </p:spPr>
        <p:txBody>
          <a:bodyPr anchor="ctr">
            <a:noAutofit/>
          </a:bodyPr>
          <a:lstStyle/>
          <a:p>
            <a:pPr algn="r">
              <a:lnSpc>
                <a:spcPct val="100000"/>
              </a:lnSpc>
            </a:pPr>
            <a:fld id="{9B7DACA7-E252-465E-9668-921AF2973133}" type="slidenum">
              <a:rPr lang="en-US" sz="1200" b="0" strike="noStrike">
                <a:solidFill>
                  <a:srgbClr val="8B8B8B"/>
                </a:solidFill>
                <a:latin typeface="游ゴシック" panose="020F0502020204030204" pitchFamily="50" charset="-128"/>
              </a:rPr>
              <a:t>5</a:t>
            </a:fld>
            <a:endParaRPr lang="en-US" sz="1200" b="0" strike="noStrike">
              <a:latin typeface="Times New Roman"/>
            </a:endParaRPr>
          </a:p>
        </p:txBody>
      </p:sp>
      <p:grpSp>
        <p:nvGrpSpPr>
          <p:cNvPr id="4" name="グループ化 3">
            <a:extLst>
              <a:ext uri="{FF2B5EF4-FFF2-40B4-BE49-F238E27FC236}">
                <a16:creationId xmlns:a16="http://schemas.microsoft.com/office/drawing/2014/main" id="{919990BA-6525-0878-0639-A09C370B525A}"/>
              </a:ext>
            </a:extLst>
          </p:cNvPr>
          <p:cNvGrpSpPr/>
          <p:nvPr/>
        </p:nvGrpSpPr>
        <p:grpSpPr>
          <a:xfrm>
            <a:off x="0" y="707463"/>
            <a:ext cx="11706765" cy="6079982"/>
            <a:chOff x="0" y="707463"/>
            <a:chExt cx="11706765" cy="6079982"/>
          </a:xfrm>
        </p:grpSpPr>
        <p:sp>
          <p:nvSpPr>
            <p:cNvPr id="106" name="TextShape 2"/>
            <p:cNvSpPr txBox="1"/>
            <p:nvPr/>
          </p:nvSpPr>
          <p:spPr>
            <a:xfrm>
              <a:off x="0" y="707463"/>
              <a:ext cx="11706765" cy="6079982"/>
            </a:xfrm>
            <a:prstGeom prst="rect">
              <a:avLst/>
            </a:prstGeom>
            <a:noFill/>
            <a:ln>
              <a:noFill/>
            </a:ln>
          </p:spPr>
          <p:txBody>
            <a:bodyPr lIns="91440" tIns="45720" rIns="91440" bIns="45720" anchor="t">
              <a:noAutofit/>
            </a:bodyPr>
            <a:lstStyle/>
            <a:p>
              <a:pPr>
                <a:lnSpc>
                  <a:spcPct val="150000"/>
                </a:lnSpc>
                <a:spcBef>
                  <a:spcPts val="1001"/>
                </a:spcBef>
              </a:pPr>
              <a:r>
                <a:rPr lang="en-US" sz="3200" b="1" strike="noStrike" dirty="0">
                  <a:solidFill>
                    <a:srgbClr val="000000"/>
                  </a:solidFill>
                  <a:latin typeface="ＭＳ 明朝"/>
                  <a:ea typeface="ＭＳ 明朝"/>
                  <a:cs typeface="ＭＳ 明朝" charset="0"/>
                </a:rPr>
                <a:t>◎新しい商品やサービスを展開したい</a:t>
              </a:r>
            </a:p>
            <a:p>
              <a:pPr>
                <a:lnSpc>
                  <a:spcPct val="90000"/>
                </a:lnSpc>
                <a:spcBef>
                  <a:spcPts val="1001"/>
                </a:spcBef>
              </a:pPr>
              <a:r>
                <a:rPr lang="en-US" sz="3200" b="1" dirty="0">
                  <a:solidFill>
                    <a:srgbClr val="000000"/>
                  </a:solidFill>
                  <a:latin typeface="ＭＳ 明朝"/>
                  <a:ea typeface="ＭＳ 明朝"/>
                  <a:cs typeface="ＭＳ 明朝" charset="0"/>
                </a:rPr>
                <a:t>   </a:t>
              </a:r>
              <a:r>
                <a:rPr lang="en-US" sz="3200" strike="noStrike" dirty="0">
                  <a:solidFill>
                    <a:srgbClr val="000000"/>
                  </a:solidFill>
                  <a:latin typeface="ＭＳ 明朝"/>
                  <a:ea typeface="ＭＳ 明朝"/>
                  <a:cs typeface="ＭＳ 明朝" charset="0"/>
                </a:rPr>
                <a:t>事例①ネットショップで新ジャンルの商品を販売</a:t>
              </a:r>
              <a:endParaRPr lang="en-US" sz="3200" dirty="0">
                <a:solidFill>
                  <a:srgbClr val="000000"/>
                </a:solidFill>
                <a:latin typeface="ＭＳ 明朝"/>
                <a:ea typeface="ＭＳ 明朝"/>
                <a:cs typeface="ＭＳ 明朝" charset="0"/>
              </a:endParaRPr>
            </a:p>
            <a:p>
              <a:pPr>
                <a:lnSpc>
                  <a:spcPct val="90000"/>
                </a:lnSpc>
                <a:spcBef>
                  <a:spcPts val="1001"/>
                </a:spcBef>
              </a:pPr>
              <a:r>
                <a:rPr lang="ja-JP" altLang="en-US" sz="3200" strike="noStrike" dirty="0">
                  <a:solidFill>
                    <a:srgbClr val="000000"/>
                  </a:solidFill>
                  <a:latin typeface="ＭＳ 明朝"/>
                  <a:ea typeface="ＭＳ 明朝"/>
                  <a:cs typeface="ＭＳ 明朝" charset="0"/>
                </a:rPr>
                <a:t>　　　　</a:t>
              </a:r>
              <a:r>
                <a:rPr lang="en-US" sz="3200" strike="noStrike" dirty="0">
                  <a:solidFill>
                    <a:srgbClr val="000000"/>
                  </a:solidFill>
                  <a:latin typeface="ＭＳ 明朝"/>
                  <a:ea typeface="ＭＳ 明朝"/>
                  <a:cs typeface="ＭＳ 明朝" charset="0"/>
                </a:rPr>
                <a:t>（例：和菓子店が洋菓子を展開）                                                                                                     　　　</a:t>
              </a:r>
              <a:endParaRPr lang="en-US" sz="3200" strike="noStrike" dirty="0">
                <a:latin typeface="ＭＳ 明朝"/>
                <a:ea typeface="ＭＳ 明朝"/>
                <a:cs typeface="ＭＳ 明朝" charset="0"/>
              </a:endParaRPr>
            </a:p>
            <a:p>
              <a:pPr>
                <a:lnSpc>
                  <a:spcPct val="90000"/>
                </a:lnSpc>
                <a:spcBef>
                  <a:spcPts val="1001"/>
                </a:spcBef>
              </a:pPr>
              <a:r>
                <a:rPr lang="ja-JP" sz="3200" strike="noStrike" dirty="0">
                  <a:solidFill>
                    <a:srgbClr val="000000"/>
                  </a:solidFill>
                  <a:latin typeface="ＭＳ 明朝"/>
                  <a:ea typeface="ＭＳ 明朝"/>
                  <a:cs typeface="ＭＳ 明朝" charset="0"/>
                </a:rPr>
                <a:t> </a:t>
              </a:r>
              <a:r>
                <a:rPr lang="ja-JP" altLang="en-US" sz="3200" strike="noStrike" dirty="0">
                  <a:solidFill>
                    <a:srgbClr val="000000"/>
                  </a:solidFill>
                  <a:latin typeface="ＭＳ 明朝"/>
                  <a:ea typeface="ＭＳ 明朝"/>
                  <a:cs typeface="ＭＳ 明朝" charset="0"/>
                </a:rPr>
                <a:t>　</a:t>
              </a:r>
              <a:r>
                <a:rPr lang="en-US" sz="3200" strike="noStrike" dirty="0">
                  <a:solidFill>
                    <a:srgbClr val="000000"/>
                  </a:solidFill>
                  <a:latin typeface="ＭＳ 明朝"/>
                  <a:ea typeface="ＭＳ 明朝"/>
                  <a:cs typeface="ＭＳ 明朝" charset="0"/>
                </a:rPr>
                <a:t>事例②これまで外注していた業務を内製化</a:t>
              </a:r>
            </a:p>
            <a:p>
              <a:pPr>
                <a:lnSpc>
                  <a:spcPct val="90000"/>
                </a:lnSpc>
                <a:spcBef>
                  <a:spcPts val="1001"/>
                </a:spcBef>
              </a:pPr>
              <a:r>
                <a:rPr lang="ja-JP" altLang="en-US" sz="3200" dirty="0">
                  <a:solidFill>
                    <a:srgbClr val="000000"/>
                  </a:solidFill>
                  <a:latin typeface="ＭＳ 明朝"/>
                  <a:ea typeface="ＭＳ 明朝"/>
                  <a:cs typeface="ＭＳ 明朝" charset="0"/>
                </a:rPr>
                <a:t>　　　　</a:t>
              </a:r>
              <a:r>
                <a:rPr lang="en-US" sz="3200" strike="noStrike" dirty="0">
                  <a:solidFill>
                    <a:srgbClr val="000000"/>
                  </a:solidFill>
                  <a:latin typeface="ＭＳ 明朝"/>
                  <a:ea typeface="ＭＳ 明朝"/>
                  <a:cs typeface="ＭＳ 明朝" charset="0"/>
                </a:rPr>
                <a:t>（例：製造業が自社ブランドを立ち上げ）                                                                                                　　</a:t>
              </a:r>
              <a:endParaRPr lang="en-US" sz="3200" strike="noStrike" dirty="0">
                <a:latin typeface="ＭＳ 明朝"/>
                <a:ea typeface="ＭＳ 明朝"/>
                <a:cs typeface="ＭＳ 明朝" charset="0"/>
              </a:endParaRPr>
            </a:p>
            <a:p>
              <a:pPr>
                <a:lnSpc>
                  <a:spcPct val="90000"/>
                </a:lnSpc>
                <a:spcBef>
                  <a:spcPts val="1001"/>
                </a:spcBef>
              </a:pPr>
              <a:r>
                <a:rPr lang="ja-JP" sz="3200" strike="noStrike" dirty="0">
                  <a:solidFill>
                    <a:srgbClr val="000000"/>
                  </a:solidFill>
                  <a:latin typeface="ＭＳ 明朝"/>
                  <a:ea typeface="ＭＳ 明朝"/>
                  <a:cs typeface="ＭＳ 明朝" charset="0"/>
                </a:rPr>
                <a:t> </a:t>
              </a:r>
              <a:r>
                <a:rPr lang="ja-JP" altLang="en-US" sz="3200" strike="noStrike" dirty="0">
                  <a:solidFill>
                    <a:srgbClr val="000000"/>
                  </a:solidFill>
                  <a:latin typeface="ＭＳ 明朝"/>
                  <a:ea typeface="ＭＳ 明朝"/>
                  <a:cs typeface="ＭＳ 明朝" charset="0"/>
                </a:rPr>
                <a:t>　</a:t>
              </a:r>
              <a:r>
                <a:rPr lang="en-US" sz="3200" strike="noStrike" dirty="0">
                  <a:solidFill>
                    <a:srgbClr val="000000"/>
                  </a:solidFill>
                  <a:latin typeface="ＭＳ 明朝"/>
                  <a:ea typeface="ＭＳ 明朝"/>
                  <a:cs typeface="ＭＳ 明朝" charset="0"/>
                </a:rPr>
                <a:t>事例③既存サービスに新たな技術を導入</a:t>
              </a:r>
            </a:p>
            <a:p>
              <a:pPr>
                <a:lnSpc>
                  <a:spcPct val="90000"/>
                </a:lnSpc>
                <a:spcBef>
                  <a:spcPts val="1001"/>
                </a:spcBef>
              </a:pPr>
              <a:r>
                <a:rPr lang="ja-JP" altLang="en-US" sz="3200" dirty="0">
                  <a:solidFill>
                    <a:srgbClr val="000000"/>
                  </a:solidFill>
                  <a:latin typeface="ＭＳ 明朝"/>
                  <a:ea typeface="ＭＳ 明朝"/>
                  <a:cs typeface="ＭＳ 明朝" charset="0"/>
                </a:rPr>
                <a:t>　　　　</a:t>
              </a:r>
              <a:r>
                <a:rPr lang="en-US" sz="3200" strike="noStrike" dirty="0">
                  <a:solidFill>
                    <a:srgbClr val="000000"/>
                  </a:solidFill>
                  <a:latin typeface="ＭＳ 明朝"/>
                  <a:ea typeface="ＭＳ 明朝"/>
                  <a:cs typeface="ＭＳ 明朝" charset="0"/>
                </a:rPr>
                <a:t>（例：建設業が3Dプリント技術を活用）</a:t>
              </a:r>
              <a:r>
                <a:rPr lang="en-US" sz="3200" b="1" strike="noStrike" dirty="0">
                  <a:solidFill>
                    <a:srgbClr val="000000"/>
                  </a:solidFill>
                  <a:latin typeface="ＭＳ 明朝"/>
                  <a:ea typeface="ＭＳ 明朝"/>
                  <a:cs typeface="ＭＳ 明朝" charset="0"/>
                </a:rPr>
                <a:t>                                                                                                      ◎資金繰りを見直したい 　                                                                                                                        　　　　　　　　　　　　　　　　　　　　　◎国や自治体の支援策を活用したい　                                                                                                                                                                　                                                                                                                                                                      ◎競争率の高い補助金申請で有利になりたい</a:t>
              </a:r>
              <a:r>
                <a:rPr lang="ja-JP" altLang="en-US" sz="3200" b="1" strike="noStrike" dirty="0">
                  <a:solidFill>
                    <a:srgbClr val="000000"/>
                  </a:solidFill>
                  <a:latin typeface="ＭＳ 明朝"/>
                  <a:ea typeface="ＭＳ 明朝"/>
                  <a:cs typeface="ＭＳ 明朝" charset="0"/>
                </a:rPr>
                <a:t>　等</a:t>
              </a:r>
              <a:r>
                <a:rPr lang="en-US" sz="3200" b="1" strike="noStrike" dirty="0">
                  <a:solidFill>
                    <a:srgbClr val="000000"/>
                  </a:solidFill>
                  <a:latin typeface="ＭＳ 明朝"/>
                  <a:ea typeface="ＭＳ 明朝"/>
                  <a:cs typeface="ＭＳ 明朝" charset="0"/>
                </a:rPr>
                <a:t>　</a:t>
              </a:r>
              <a:r>
                <a:rPr lang="en-US" sz="3200" b="1" strike="noStrike" dirty="0">
                  <a:solidFill>
                    <a:srgbClr val="000000"/>
                  </a:solidFill>
                  <a:latin typeface="ＭＳ Ｐゴシック"/>
                  <a:ea typeface="ＭＳ Ｐゴシック"/>
                </a:rPr>
                <a:t>     </a:t>
              </a:r>
              <a:r>
                <a:rPr lang="en-US" sz="3200" b="0" strike="noStrike" dirty="0">
                  <a:solidFill>
                    <a:srgbClr val="000000"/>
                  </a:solidFill>
                  <a:latin typeface="ＭＳ Ｐゴシック"/>
                  <a:ea typeface="ＭＳ Ｐゴシック"/>
                </a:rPr>
                <a:t>    </a:t>
              </a:r>
              <a:r>
                <a:rPr lang="en-US" sz="2800" b="0" strike="noStrike" dirty="0">
                  <a:solidFill>
                    <a:srgbClr val="000000"/>
                  </a:solidFill>
                  <a:latin typeface="ＭＳ Ｐゴシック"/>
                  <a:ea typeface="ＭＳ Ｐゴシック"/>
                </a:rPr>
                <a:t>  </a:t>
              </a:r>
              <a:r>
                <a:rPr lang="en-US" sz="2800" b="0" strike="noStrike" dirty="0">
                  <a:solidFill>
                    <a:srgbClr val="000000"/>
                  </a:solidFill>
                  <a:latin typeface="ＭＳ ゴシック"/>
                  <a:ea typeface="ＭＳ ゴシック"/>
                </a:rPr>
                <a:t>           </a:t>
              </a:r>
              <a:endParaRPr lang="en-US" sz="2800" b="0" strike="noStrike" dirty="0">
                <a:latin typeface="Arial"/>
                <a:cs typeface="Arial"/>
              </a:endParaRPr>
            </a:p>
          </p:txBody>
        </p:sp>
        <p:sp>
          <p:nvSpPr>
            <p:cNvPr id="2" name="右中かっこ 1">
              <a:extLst>
                <a:ext uri="{FF2B5EF4-FFF2-40B4-BE49-F238E27FC236}">
                  <a16:creationId xmlns:a16="http://schemas.microsoft.com/office/drawing/2014/main" id="{7B9A8AD0-C175-A201-3934-E5BF9B7A4432}"/>
                </a:ext>
              </a:extLst>
            </p:cNvPr>
            <p:cNvSpPr/>
            <p:nvPr/>
          </p:nvSpPr>
          <p:spPr>
            <a:xfrm>
              <a:off x="9563100" y="1066800"/>
              <a:ext cx="1219200" cy="5505450"/>
            </a:xfrm>
            <a:prstGeom prst="rightBrace">
              <a:avLst>
                <a:gd name="adj1" fmla="val 8333"/>
                <a:gd name="adj2" fmla="val 47232"/>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3" name="テキスト ボックス 2">
            <a:extLst>
              <a:ext uri="{FF2B5EF4-FFF2-40B4-BE49-F238E27FC236}">
                <a16:creationId xmlns:a16="http://schemas.microsoft.com/office/drawing/2014/main" id="{C76855FD-17F3-5BEF-CE32-F0B52CFEF8E9}"/>
              </a:ext>
            </a:extLst>
          </p:cNvPr>
          <p:cNvSpPr txBox="1"/>
          <p:nvPr/>
        </p:nvSpPr>
        <p:spPr>
          <a:xfrm>
            <a:off x="10530840" y="1278036"/>
            <a:ext cx="1499880" cy="5265351"/>
          </a:xfrm>
          <a:prstGeom prst="rect">
            <a:avLst/>
          </a:prstGeom>
          <a:noFill/>
        </p:spPr>
        <p:txBody>
          <a:bodyPr vert="eaVert" wrap="square" rtlCol="0">
            <a:noAutofit/>
          </a:bodyPr>
          <a:lstStyle/>
          <a:p>
            <a:r>
              <a:rPr kumimoji="1" lang="ja-JP" altLang="en-US" sz="3600" b="1">
                <a:solidFill>
                  <a:schemeClr val="tx1"/>
                </a:solidFill>
                <a:latin typeface="ＭＳ ゴシック" panose="020B0609070205080204" pitchFamily="49" charset="-128"/>
                <a:ea typeface="ＭＳ ゴシック" panose="020B0609070205080204" pitchFamily="49" charset="-128"/>
              </a:rPr>
              <a:t>是非、経営革新計画の</a:t>
            </a:r>
            <a:endParaRPr kumimoji="1" lang="en-US" altLang="ja-JP" sz="3600" b="1">
              <a:solidFill>
                <a:schemeClr val="tx1"/>
              </a:solidFill>
              <a:latin typeface="ＭＳ ゴシック" panose="020B0609070205080204" pitchFamily="49" charset="-128"/>
              <a:ea typeface="ＭＳ ゴシック" panose="020B0609070205080204" pitchFamily="49" charset="-128"/>
            </a:endParaRPr>
          </a:p>
          <a:p>
            <a:r>
              <a:rPr kumimoji="1" lang="ja-JP" altLang="en-US" sz="3600" b="1">
                <a:solidFill>
                  <a:schemeClr val="tx1"/>
                </a:solidFill>
                <a:latin typeface="ＭＳ ゴシック" panose="020B0609070205080204" pitchFamily="49" charset="-128"/>
                <a:ea typeface="ＭＳ ゴシック" panose="020B0609070205080204" pitchFamily="49" charset="-128"/>
              </a:rPr>
              <a:t>申請をご検討ください！</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noEditPoints="1"/>
          </p:cNvSpPr>
          <p:nvPr>
            <p:ph type="title"/>
          </p:nvPr>
        </p:nvSpPr>
        <p:spPr>
          <a:xfrm>
            <a:off x="71725" y="95724"/>
            <a:ext cx="12047589" cy="609398"/>
          </a:xfrm>
        </p:spPr>
        <p:txBody>
          <a:bodyPr/>
          <a:lstStyle/>
          <a:p>
            <a:pPr algn="ctr"/>
            <a:r>
              <a:rPr lang="ja-JP" altLang="en-US" sz="4400" b="1">
                <a:latin typeface="ＭＳ ゴシック" panose="020B0609070205080204" pitchFamily="49" charset="-128"/>
                <a:ea typeface="ＭＳ ゴシック" panose="020B0609070205080204" pitchFamily="49" charset="-128"/>
                <a:cs typeface="ＭＳ 明朝" charset="0"/>
              </a:rPr>
              <a:t>よくある質問</a:t>
            </a:r>
            <a:endParaRPr sz="4400" b="1">
              <a:latin typeface="ＭＳ ゴシック" panose="020B0609070205080204" pitchFamily="49" charset="-128"/>
              <a:ea typeface="ＭＳ ゴシック" panose="020B0609070205080204" pitchFamily="49" charset="-128"/>
              <a:cs typeface="ＭＳ 明朝" charset="0"/>
            </a:endParaRPr>
          </a:p>
        </p:txBody>
      </p:sp>
      <p:sp>
        <p:nvSpPr>
          <p:cNvPr id="3" name="サブタイトル 2"/>
          <p:cNvSpPr>
            <a:spLocks noGrp="1" noEditPoints="1"/>
          </p:cNvSpPr>
          <p:nvPr>
            <p:ph type="subTitle"/>
          </p:nvPr>
        </p:nvSpPr>
        <p:spPr>
          <a:xfrm>
            <a:off x="71725" y="1057822"/>
            <a:ext cx="12047589" cy="5694444"/>
          </a:xfrm>
        </p:spPr>
        <p:txBody>
          <a:bodyPr/>
          <a:lstStyle/>
          <a:p>
            <a:pPr>
              <a:lnSpc>
                <a:spcPct val="110000"/>
              </a:lnSpc>
              <a:spcAft>
                <a:spcPts val="600"/>
              </a:spcAft>
            </a:pPr>
            <a:r>
              <a:rPr lang="ja-JP" altLang="en-US" sz="2800" b="1" u="sng" dirty="0">
                <a:latin typeface="ＭＳ ゴシック" panose="020B0609070205080204" pitchFamily="49" charset="-128"/>
                <a:ea typeface="ＭＳ ゴシック" panose="020B0609070205080204" pitchFamily="49" charset="-128"/>
                <a:cs typeface="ＭＳ 明朝" charset="0"/>
              </a:rPr>
              <a:t>１　</a:t>
            </a:r>
            <a:r>
              <a:rPr lang="ja-JP" sz="2800" b="1" u="sng" dirty="0">
                <a:latin typeface="ＭＳ ゴシック" panose="020B0609070205080204" pitchFamily="49" charset="-128"/>
                <a:ea typeface="ＭＳ ゴシック" panose="020B0609070205080204" pitchFamily="49" charset="-128"/>
                <a:cs typeface="ＭＳ 明朝" charset="0"/>
              </a:rPr>
              <a:t>経営革新計画</a:t>
            </a:r>
            <a:r>
              <a:rPr lang="ja-JP" altLang="en-US" sz="2800" b="1" u="sng" dirty="0">
                <a:latin typeface="ＭＳ ゴシック" panose="020B0609070205080204" pitchFamily="49" charset="-128"/>
                <a:ea typeface="ＭＳ ゴシック" panose="020B0609070205080204" pitchFamily="49" charset="-128"/>
                <a:cs typeface="ＭＳ 明朝" charset="0"/>
              </a:rPr>
              <a:t>を</a:t>
            </a:r>
            <a:r>
              <a:rPr lang="ja-JP" sz="2800" b="1" u="sng" dirty="0">
                <a:latin typeface="ＭＳ ゴシック" panose="020B0609070205080204" pitchFamily="49" charset="-128"/>
                <a:ea typeface="ＭＳ ゴシック" panose="020B0609070205080204" pitchFamily="49" charset="-128"/>
                <a:cs typeface="ＭＳ 明朝" charset="0"/>
              </a:rPr>
              <a:t>申請</a:t>
            </a:r>
            <a:r>
              <a:rPr lang="ja-JP" altLang="en-US" sz="2800" b="1" u="sng" dirty="0">
                <a:latin typeface="ＭＳ ゴシック" panose="020B0609070205080204" pitchFamily="49" charset="-128"/>
                <a:ea typeface="ＭＳ ゴシック" panose="020B0609070205080204" pitchFamily="49" charset="-128"/>
                <a:cs typeface="ＭＳ 明朝" charset="0"/>
              </a:rPr>
              <a:t>するにはどうしたらよいか？</a:t>
            </a:r>
            <a:endParaRPr lang="ja-JP" sz="2800" b="1" u="sng" dirty="0">
              <a:latin typeface="ＭＳ ゴシック" panose="020B0609070205080204" pitchFamily="49" charset="-128"/>
              <a:ea typeface="ＭＳ ゴシック" panose="020B0609070205080204" pitchFamily="49" charset="-128"/>
              <a:cs typeface="ＭＳ 明朝" charset="0"/>
            </a:endParaRPr>
          </a:p>
          <a:p>
            <a:pPr marL="361950" indent="-361950">
              <a:lnSpc>
                <a:spcPct val="110000"/>
              </a:lnSpc>
              <a:spcAft>
                <a:spcPts val="600"/>
              </a:spcAft>
            </a:pPr>
            <a:r>
              <a:rPr lang="ja-JP" altLang="en-US" sz="2800" dirty="0">
                <a:latin typeface="ＭＳ 明朝" charset="0"/>
                <a:ea typeface="ＭＳ 明朝" charset="0"/>
                <a:cs typeface="ＭＳ 明朝" charset="0"/>
              </a:rPr>
              <a:t>　　愛知</a:t>
            </a:r>
            <a:r>
              <a:rPr lang="ja-JP" sz="2800" dirty="0">
                <a:latin typeface="ＭＳ 明朝" charset="0"/>
                <a:ea typeface="ＭＳ 明朝" charset="0"/>
                <a:cs typeface="ＭＳ 明朝" charset="0"/>
              </a:rPr>
              <a:t>県</a:t>
            </a:r>
            <a:r>
              <a:rPr lang="ja-JP" altLang="en-US" sz="2800" dirty="0">
                <a:latin typeface="ＭＳ 明朝" charset="0"/>
                <a:ea typeface="ＭＳ 明朝" charset="0"/>
                <a:cs typeface="ＭＳ 明朝" charset="0"/>
              </a:rPr>
              <a:t>で</a:t>
            </a:r>
            <a:r>
              <a:rPr lang="ja-JP" sz="2800" dirty="0">
                <a:latin typeface="ＭＳ 明朝" charset="0"/>
                <a:ea typeface="ＭＳ 明朝" charset="0"/>
                <a:cs typeface="ＭＳ 明朝" charset="0"/>
              </a:rPr>
              <a:t>は電子申請を採用して</a:t>
            </a:r>
            <a:r>
              <a:rPr lang="ja-JP" altLang="en-US" sz="2800" dirty="0">
                <a:latin typeface="ＭＳ 明朝" charset="0"/>
                <a:ea typeface="ＭＳ 明朝" charset="0"/>
                <a:cs typeface="ＭＳ 明朝" charset="0"/>
              </a:rPr>
              <a:t>おり</a:t>
            </a:r>
            <a:r>
              <a:rPr lang="ja-JP" sz="2800" dirty="0">
                <a:latin typeface="ＭＳ 明朝" charset="0"/>
                <a:ea typeface="ＭＳ 明朝" charset="0"/>
                <a:cs typeface="ＭＳ 明朝" charset="0"/>
              </a:rPr>
              <a:t>、ＧビズＩＤアカウント</a:t>
            </a:r>
            <a:r>
              <a:rPr lang="ja-JP" altLang="en-US" sz="2800" dirty="0">
                <a:latin typeface="ＭＳ 明朝" charset="0"/>
                <a:ea typeface="ＭＳ 明朝" charset="0"/>
                <a:cs typeface="ＭＳ 明朝" charset="0"/>
              </a:rPr>
              <a:t>（国が運営するシステムでのオンラインアカウント）</a:t>
            </a:r>
            <a:r>
              <a:rPr lang="ja-JP" sz="2800" dirty="0">
                <a:latin typeface="ＭＳ 明朝" charset="0"/>
                <a:ea typeface="ＭＳ 明朝" charset="0"/>
                <a:cs typeface="ＭＳ 明朝" charset="0"/>
              </a:rPr>
              <a:t>が必要です</a:t>
            </a:r>
            <a:r>
              <a:rPr lang="ja-JP" altLang="en-US" sz="2800" dirty="0">
                <a:latin typeface="ＭＳ 明朝" charset="0"/>
                <a:ea typeface="ＭＳ 明朝" charset="0"/>
                <a:cs typeface="ＭＳ 明朝" charset="0"/>
              </a:rPr>
              <a:t>。</a:t>
            </a:r>
            <a:endParaRPr lang="en-US" altLang="ja-JP" sz="2800" dirty="0">
              <a:latin typeface="ＭＳ 明朝" charset="0"/>
              <a:ea typeface="ＭＳ 明朝" charset="0"/>
              <a:cs typeface="ＭＳ 明朝" charset="0"/>
            </a:endParaRPr>
          </a:p>
          <a:p>
            <a:pPr marL="361950" indent="-361950">
              <a:lnSpc>
                <a:spcPct val="110000"/>
              </a:lnSpc>
              <a:spcAft>
                <a:spcPts val="600"/>
              </a:spcAft>
            </a:pPr>
            <a:r>
              <a:rPr lang="ja-JP" altLang="en-US" sz="2800" dirty="0">
                <a:latin typeface="ＭＳ 明朝" charset="0"/>
                <a:ea typeface="ＭＳ 明朝" charset="0"/>
                <a:cs typeface="ＭＳ 明朝" charset="0"/>
              </a:rPr>
              <a:t>　　詳細は、愛知</a:t>
            </a:r>
            <a:r>
              <a:rPr lang="ja-JP" sz="2800" dirty="0">
                <a:latin typeface="ＭＳ 明朝" charset="0"/>
                <a:ea typeface="ＭＳ 明朝" charset="0"/>
                <a:cs typeface="ＭＳ 明朝" charset="0"/>
              </a:rPr>
              <a:t>県</a:t>
            </a:r>
            <a:r>
              <a:rPr lang="ja-JP" altLang="en-US" sz="2800" dirty="0">
                <a:latin typeface="ＭＳ 明朝" charset="0"/>
                <a:ea typeface="ＭＳ 明朝" charset="0"/>
                <a:cs typeface="ＭＳ 明朝" charset="0"/>
              </a:rPr>
              <a:t>ウェブページ</a:t>
            </a:r>
            <a:r>
              <a:rPr lang="ja-JP" sz="2800" dirty="0">
                <a:latin typeface="ＭＳ 明朝" charset="0"/>
                <a:ea typeface="ＭＳ 明朝" charset="0"/>
                <a:cs typeface="ＭＳ 明朝" charset="0"/>
              </a:rPr>
              <a:t>「経営革新計画の承認申請をご希望の皆様へ」を</a:t>
            </a:r>
            <a:r>
              <a:rPr lang="ja-JP" altLang="en-US" sz="2800" dirty="0">
                <a:latin typeface="ＭＳ 明朝" charset="0"/>
                <a:ea typeface="ＭＳ 明朝" charset="0"/>
                <a:cs typeface="ＭＳ 明朝" charset="0"/>
              </a:rPr>
              <a:t>ご</a:t>
            </a:r>
            <a:r>
              <a:rPr lang="ja-JP" sz="2800" dirty="0">
                <a:latin typeface="ＭＳ 明朝" charset="0"/>
                <a:ea typeface="ＭＳ 明朝" charset="0"/>
                <a:cs typeface="ＭＳ 明朝" charset="0"/>
              </a:rPr>
              <a:t>確認ください。</a:t>
            </a:r>
            <a:endParaRPr lang="en-US" altLang="ja-JP" sz="2800" dirty="0">
              <a:latin typeface="ＭＳ 明朝" charset="0"/>
              <a:ea typeface="ＭＳ 明朝" charset="0"/>
              <a:cs typeface="ＭＳ 明朝" charset="0"/>
            </a:endParaRPr>
          </a:p>
          <a:p>
            <a:pPr marL="361950" indent="-361950">
              <a:lnSpc>
                <a:spcPct val="110000"/>
              </a:lnSpc>
              <a:spcAft>
                <a:spcPts val="600"/>
              </a:spcAft>
            </a:pPr>
            <a:endParaRPr lang="ja-JP" sz="2800" dirty="0">
              <a:latin typeface="ＭＳ 明朝" charset="0"/>
              <a:ea typeface="ＭＳ 明朝" charset="0"/>
              <a:cs typeface="ＭＳ 明朝" charset="0"/>
            </a:endParaRPr>
          </a:p>
          <a:p>
            <a:pPr>
              <a:lnSpc>
                <a:spcPct val="110000"/>
              </a:lnSpc>
              <a:spcAft>
                <a:spcPts val="600"/>
              </a:spcAft>
            </a:pPr>
            <a:r>
              <a:rPr lang="ja-JP" sz="2800" b="1" u="sng" dirty="0">
                <a:latin typeface="ＭＳ ゴシック" panose="020B0609070205080204" pitchFamily="49" charset="-128"/>
                <a:ea typeface="ＭＳ ゴシック" panose="020B0609070205080204" pitchFamily="49" charset="-128"/>
                <a:cs typeface="ＭＳ 明朝" charset="0"/>
              </a:rPr>
              <a:t>２</a:t>
            </a:r>
            <a:r>
              <a:rPr lang="ja-JP" altLang="en-US" sz="2800" b="1" u="sng" dirty="0">
                <a:latin typeface="ＭＳ ゴシック" panose="020B0609070205080204" pitchFamily="49" charset="-128"/>
                <a:ea typeface="ＭＳ ゴシック" panose="020B0609070205080204" pitchFamily="49" charset="-128"/>
                <a:cs typeface="ＭＳ 明朝" charset="0"/>
              </a:rPr>
              <a:t>　複数の担当課があるが、どの担当課に</a:t>
            </a:r>
            <a:r>
              <a:rPr lang="ja-JP" sz="2800" b="1" u="sng" dirty="0">
                <a:latin typeface="ＭＳ ゴシック" panose="020B0609070205080204" pitchFamily="49" charset="-128"/>
                <a:ea typeface="ＭＳ ゴシック" panose="020B0609070205080204" pitchFamily="49" charset="-128"/>
                <a:cs typeface="ＭＳ 明朝" charset="0"/>
              </a:rPr>
              <a:t>申請書を</a:t>
            </a:r>
            <a:r>
              <a:rPr lang="ja-JP" altLang="en-US" sz="2800" b="1" u="sng" dirty="0">
                <a:latin typeface="ＭＳ ゴシック" panose="020B0609070205080204" pitchFamily="49" charset="-128"/>
                <a:ea typeface="ＭＳ ゴシック" panose="020B0609070205080204" pitchFamily="49" charset="-128"/>
                <a:cs typeface="ＭＳ 明朝" charset="0"/>
              </a:rPr>
              <a:t>提出</a:t>
            </a:r>
            <a:r>
              <a:rPr lang="ja-JP" sz="2800" b="1" u="sng" dirty="0">
                <a:latin typeface="ＭＳ ゴシック" panose="020B0609070205080204" pitchFamily="49" charset="-128"/>
                <a:ea typeface="ＭＳ ゴシック" panose="020B0609070205080204" pitchFamily="49" charset="-128"/>
                <a:cs typeface="ＭＳ 明朝" charset="0"/>
              </a:rPr>
              <a:t>したらよいか</a:t>
            </a:r>
            <a:r>
              <a:rPr lang="ja-JP" altLang="en-US" sz="2800" b="1" u="sng" dirty="0">
                <a:latin typeface="ＭＳ ゴシック" panose="020B0609070205080204" pitchFamily="49" charset="-128"/>
                <a:ea typeface="ＭＳ ゴシック" panose="020B0609070205080204" pitchFamily="49" charset="-128"/>
                <a:cs typeface="ＭＳ 明朝" charset="0"/>
              </a:rPr>
              <a:t>？</a:t>
            </a:r>
            <a:endParaRPr lang="ja-JP" sz="2800" b="1" u="sng" dirty="0">
              <a:latin typeface="ＭＳ ゴシック" panose="020B0609070205080204" pitchFamily="49" charset="-128"/>
              <a:ea typeface="ＭＳ ゴシック" panose="020B0609070205080204" pitchFamily="49" charset="-128"/>
              <a:cs typeface="ＭＳ 明朝" charset="0"/>
            </a:endParaRPr>
          </a:p>
          <a:p>
            <a:pPr>
              <a:lnSpc>
                <a:spcPct val="110000"/>
              </a:lnSpc>
              <a:spcAft>
                <a:spcPts val="600"/>
              </a:spcAft>
            </a:pPr>
            <a:r>
              <a:rPr lang="ja-JP" sz="2800" dirty="0">
                <a:latin typeface="ＭＳ 明朝" charset="0"/>
                <a:ea typeface="ＭＳ 明朝" charset="0"/>
                <a:cs typeface="ＭＳ 明朝" charset="0"/>
              </a:rPr>
              <a:t>　</a:t>
            </a:r>
            <a:r>
              <a:rPr lang="ja-JP" altLang="en-US" sz="2800" dirty="0">
                <a:latin typeface="ＭＳ 明朝" charset="0"/>
                <a:ea typeface="ＭＳ 明朝" charset="0"/>
                <a:cs typeface="ＭＳ 明朝" charset="0"/>
              </a:rPr>
              <a:t>　申請</a:t>
            </a:r>
            <a:r>
              <a:rPr lang="ja-JP" sz="2800" dirty="0">
                <a:latin typeface="ＭＳ 明朝" charset="0"/>
                <a:ea typeface="ＭＳ 明朝" charset="0"/>
                <a:cs typeface="ＭＳ 明朝" charset="0"/>
              </a:rPr>
              <a:t>事業者の</a:t>
            </a:r>
            <a:r>
              <a:rPr lang="ja-JP" altLang="en-US" sz="2800" dirty="0">
                <a:latin typeface="ＭＳ 明朝" charset="0"/>
                <a:ea typeface="ＭＳ 明朝" charset="0"/>
                <a:cs typeface="ＭＳ 明朝" charset="0"/>
              </a:rPr>
              <a:t>既存</a:t>
            </a:r>
            <a:r>
              <a:rPr lang="ja-JP" sz="2800" dirty="0">
                <a:latin typeface="ＭＳ 明朝" charset="0"/>
                <a:ea typeface="ＭＳ 明朝" charset="0"/>
                <a:cs typeface="ＭＳ 明朝" charset="0"/>
              </a:rPr>
              <a:t>業種により担当課</a:t>
            </a:r>
            <a:r>
              <a:rPr lang="ja-JP" altLang="en-US" sz="2800" dirty="0">
                <a:latin typeface="ＭＳ 明朝" charset="0"/>
                <a:ea typeface="ＭＳ 明朝" charset="0"/>
                <a:cs typeface="ＭＳ 明朝" charset="0"/>
              </a:rPr>
              <a:t>が分かれます。</a:t>
            </a:r>
            <a:endParaRPr lang="ja-JP" sz="2800" dirty="0">
              <a:latin typeface="ＭＳ 明朝" charset="0"/>
              <a:ea typeface="ＭＳ 明朝" charset="0"/>
              <a:cs typeface="ＭＳ 明朝" charset="0"/>
            </a:endParaRPr>
          </a:p>
          <a:p>
            <a:pPr>
              <a:lnSpc>
                <a:spcPct val="110000"/>
              </a:lnSpc>
              <a:spcAft>
                <a:spcPts val="600"/>
              </a:spcAft>
            </a:pPr>
            <a:r>
              <a:rPr lang="ja-JP" sz="2800" dirty="0">
                <a:latin typeface="ＭＳ 明朝" charset="0"/>
                <a:ea typeface="ＭＳ 明朝" charset="0"/>
                <a:cs typeface="ＭＳ 明朝" charset="0"/>
              </a:rPr>
              <a:t>　</a:t>
            </a:r>
            <a:r>
              <a:rPr lang="ja-JP" altLang="en-US" sz="2800" dirty="0">
                <a:latin typeface="ＭＳ 明朝" charset="0"/>
                <a:ea typeface="ＭＳ 明朝" charset="0"/>
                <a:cs typeface="ＭＳ 明朝" charset="0"/>
              </a:rPr>
              <a:t>　詳細は</a:t>
            </a:r>
            <a:r>
              <a:rPr lang="ja-JP" sz="2800" dirty="0">
                <a:latin typeface="ＭＳ 明朝" charset="0"/>
                <a:ea typeface="ＭＳ 明朝" charset="0"/>
                <a:cs typeface="ＭＳ 明朝" charset="0"/>
              </a:rPr>
              <a:t>、</a:t>
            </a:r>
            <a:r>
              <a:rPr lang="ja-JP" altLang="en-US" sz="2800" dirty="0">
                <a:latin typeface="ＭＳ 明朝" charset="0"/>
                <a:ea typeface="ＭＳ 明朝" charset="0"/>
                <a:cs typeface="ＭＳ 明朝" charset="0"/>
              </a:rPr>
              <a:t>愛知</a:t>
            </a:r>
            <a:r>
              <a:rPr lang="ja-JP" sz="2800" dirty="0">
                <a:latin typeface="ＭＳ 明朝" charset="0"/>
                <a:ea typeface="ＭＳ 明朝" charset="0"/>
                <a:cs typeface="ＭＳ 明朝" charset="0"/>
              </a:rPr>
              <a:t>県</a:t>
            </a:r>
            <a:r>
              <a:rPr lang="ja-JP" altLang="en-US" sz="2800" dirty="0">
                <a:latin typeface="ＭＳ 明朝" charset="0"/>
                <a:ea typeface="ＭＳ 明朝" charset="0"/>
                <a:cs typeface="ＭＳ 明朝" charset="0"/>
              </a:rPr>
              <a:t>ウェブページ</a:t>
            </a:r>
            <a:r>
              <a:rPr lang="ja-JP" sz="2800" dirty="0">
                <a:latin typeface="ＭＳ 明朝" charset="0"/>
                <a:ea typeface="ＭＳ 明朝" charset="0"/>
                <a:cs typeface="ＭＳ 明朝" charset="0"/>
              </a:rPr>
              <a:t>「申請窓口」を確認してください。</a:t>
            </a:r>
          </a:p>
          <a:p>
            <a:pPr marL="361950" indent="-361950">
              <a:lnSpc>
                <a:spcPct val="110000"/>
              </a:lnSpc>
              <a:spcAft>
                <a:spcPts val="600"/>
              </a:spcAft>
            </a:pPr>
            <a:r>
              <a:rPr lang="ja-JP" sz="2800" dirty="0">
                <a:latin typeface="ＭＳ 明朝" charset="0"/>
                <a:ea typeface="ＭＳ 明朝" charset="0"/>
                <a:cs typeface="ＭＳ 明朝" charset="0"/>
              </a:rPr>
              <a:t>　</a:t>
            </a:r>
            <a:r>
              <a:rPr lang="ja-JP" altLang="en-US" sz="2800" dirty="0">
                <a:latin typeface="ＭＳ 明朝" charset="0"/>
                <a:ea typeface="ＭＳ 明朝" charset="0"/>
                <a:cs typeface="ＭＳ 明朝" charset="0"/>
              </a:rPr>
              <a:t>　なお、</a:t>
            </a:r>
            <a:r>
              <a:rPr lang="ja-JP" sz="2800" dirty="0">
                <a:latin typeface="ＭＳ 明朝" charset="0"/>
                <a:ea typeface="ＭＳ 明朝" charset="0"/>
                <a:cs typeface="ＭＳ 明朝" charset="0"/>
              </a:rPr>
              <a:t>複数事業を営んでいる</a:t>
            </a:r>
            <a:r>
              <a:rPr lang="ja-JP" altLang="en-US" sz="2800" dirty="0">
                <a:latin typeface="ＭＳ 明朝" charset="0"/>
                <a:ea typeface="ＭＳ 明朝" charset="0"/>
                <a:cs typeface="ＭＳ 明朝" charset="0"/>
              </a:rPr>
              <a:t>場合は</a:t>
            </a:r>
            <a:r>
              <a:rPr lang="ja-JP" sz="2800" dirty="0">
                <a:latin typeface="ＭＳ 明朝" charset="0"/>
                <a:ea typeface="ＭＳ 明朝" charset="0"/>
                <a:cs typeface="ＭＳ 明朝" charset="0"/>
              </a:rPr>
              <a:t>、</a:t>
            </a:r>
            <a:r>
              <a:rPr lang="ja-JP" altLang="en-US" sz="2800" dirty="0">
                <a:latin typeface="ＭＳ 明朝" charset="0"/>
                <a:ea typeface="ＭＳ 明朝" charset="0"/>
                <a:cs typeface="ＭＳ 明朝" charset="0"/>
              </a:rPr>
              <a:t>原則として最も</a:t>
            </a:r>
            <a:r>
              <a:rPr lang="ja-JP" sz="2800" dirty="0">
                <a:latin typeface="ＭＳ 明朝" charset="0"/>
                <a:ea typeface="ＭＳ 明朝" charset="0"/>
                <a:cs typeface="ＭＳ 明朝" charset="0"/>
              </a:rPr>
              <a:t>売上高が多い事業が</a:t>
            </a:r>
            <a:r>
              <a:rPr lang="ja-JP" altLang="en-US" sz="2800" dirty="0">
                <a:latin typeface="ＭＳ 明朝" charset="0"/>
                <a:ea typeface="ＭＳ 明朝" charset="0"/>
                <a:cs typeface="ＭＳ 明朝" charset="0"/>
              </a:rPr>
              <a:t>既存</a:t>
            </a:r>
            <a:r>
              <a:rPr lang="ja-JP" sz="2800" dirty="0">
                <a:latin typeface="ＭＳ 明朝" charset="0"/>
                <a:ea typeface="ＭＳ 明朝" charset="0"/>
                <a:cs typeface="ＭＳ 明朝" charset="0"/>
              </a:rPr>
              <a:t>業種になります。</a:t>
            </a:r>
          </a:p>
        </p:txBody>
      </p:sp>
      <p:sp>
        <p:nvSpPr>
          <p:cNvPr id="4" name="テキスト ボックス 3">
            <a:extLst>
              <a:ext uri="{FF2B5EF4-FFF2-40B4-BE49-F238E27FC236}">
                <a16:creationId xmlns:a16="http://schemas.microsoft.com/office/drawing/2014/main" id="{4EED03E6-E51A-F21F-04D1-48C8214E9005}"/>
              </a:ext>
            </a:extLst>
          </p:cNvPr>
          <p:cNvSpPr txBox="1"/>
          <p:nvPr/>
        </p:nvSpPr>
        <p:spPr>
          <a:xfrm>
            <a:off x="11251769" y="6472733"/>
            <a:ext cx="761671" cy="262829"/>
          </a:xfrm>
          <a:prstGeom prst="rect">
            <a:avLst/>
          </a:prstGeom>
          <a:noFill/>
        </p:spPr>
        <p:txBody>
          <a:bodyPr wrap="square" rtlCol="0">
            <a:spAutoFit/>
          </a:bodyPr>
          <a:lstStyle/>
          <a:p>
            <a:pPr algn="r" defTabSz="844083" rtl="0"/>
            <a:r>
              <a:rPr kumimoji="1" lang="ja-JP" altLang="en-US" sz="1108" kern="1200">
                <a:solidFill>
                  <a:prstClr val="black"/>
                </a:solidFill>
                <a:latin typeface="メイリオ"/>
                <a:ea typeface="メイリオ"/>
                <a:cs typeface="+mn-cs"/>
              </a:rPr>
              <a:t>６</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noEditPoints="1"/>
          </p:cNvSpPr>
          <p:nvPr>
            <p:ph type="subTitle"/>
          </p:nvPr>
        </p:nvSpPr>
        <p:spPr>
          <a:xfrm>
            <a:off x="171450" y="288330"/>
            <a:ext cx="11696700" cy="6325129"/>
          </a:xfrm>
        </p:spPr>
        <p:txBody>
          <a:bodyPr/>
          <a:lstStyle/>
          <a:p>
            <a:pPr>
              <a:lnSpc>
                <a:spcPts val="3800"/>
              </a:lnSpc>
              <a:spcAft>
                <a:spcPts val="600"/>
              </a:spcAft>
            </a:pPr>
            <a:r>
              <a:rPr lang="ja-JP" sz="2800" b="1" u="sng">
                <a:latin typeface="ＭＳ ゴシック" panose="020B0609070205080204" pitchFamily="49" charset="-128"/>
                <a:ea typeface="ＭＳ ゴシック" panose="020B0609070205080204" pitchFamily="49" charset="-128"/>
                <a:cs typeface="ＭＳ 明朝" charset="0"/>
              </a:rPr>
              <a:t>３</a:t>
            </a:r>
            <a:r>
              <a:rPr lang="ja-JP" altLang="en-US" sz="2800" b="1" u="sng">
                <a:latin typeface="ＭＳ ゴシック" panose="020B0609070205080204" pitchFamily="49" charset="-128"/>
                <a:ea typeface="ＭＳ ゴシック" panose="020B0609070205080204" pitchFamily="49" charset="-128"/>
                <a:cs typeface="ＭＳ 明朝" charset="0"/>
              </a:rPr>
              <a:t>　提出資料中でいう</a:t>
            </a:r>
            <a:r>
              <a:rPr lang="ja-JP" sz="2800" b="1" u="sng">
                <a:latin typeface="ＭＳ ゴシック" panose="020B0609070205080204" pitchFamily="49" charset="-128"/>
                <a:ea typeface="ＭＳ ゴシック" panose="020B0609070205080204" pitchFamily="49" charset="-128"/>
                <a:cs typeface="ＭＳ 明朝" charset="0"/>
              </a:rPr>
              <a:t>「直近期末」とは</a:t>
            </a:r>
            <a:r>
              <a:rPr lang="ja-JP" altLang="en-US" sz="2800" b="1" u="sng">
                <a:latin typeface="ＭＳ ゴシック" panose="020B0609070205080204" pitchFamily="49" charset="-128"/>
                <a:ea typeface="ＭＳ ゴシック" panose="020B0609070205080204" pitchFamily="49" charset="-128"/>
                <a:cs typeface="ＭＳ 明朝" charset="0"/>
              </a:rPr>
              <a:t>何か</a:t>
            </a:r>
            <a:r>
              <a:rPr lang="ja-JP" sz="2800" b="1" u="sng">
                <a:latin typeface="ＭＳ ゴシック" panose="020B0609070205080204" pitchFamily="49" charset="-128"/>
                <a:ea typeface="ＭＳ ゴシック" panose="020B0609070205080204" pitchFamily="49" charset="-128"/>
                <a:cs typeface="ＭＳ 明朝" charset="0"/>
              </a:rPr>
              <a:t>？</a:t>
            </a:r>
            <a:endParaRPr lang="en-US" altLang="ja-JP" sz="2800" b="1" u="sng">
              <a:latin typeface="ＭＳ ゴシック" panose="020B0609070205080204" pitchFamily="49" charset="-128"/>
              <a:ea typeface="ＭＳ ゴシック" panose="020B0609070205080204" pitchFamily="49" charset="-128"/>
              <a:cs typeface="ＭＳ 明朝" charset="0"/>
            </a:endParaRPr>
          </a:p>
          <a:p>
            <a:pPr>
              <a:lnSpc>
                <a:spcPts val="3800"/>
              </a:lnSpc>
              <a:spcAft>
                <a:spcPts val="600"/>
              </a:spcAft>
            </a:pPr>
            <a:r>
              <a:rPr lang="ja-JP" altLang="en-US" sz="2800" b="1">
                <a:latin typeface="ＭＳ ゴシック" panose="020B0609070205080204" pitchFamily="49" charset="-128"/>
                <a:ea typeface="ＭＳ ゴシック" panose="020B0609070205080204" pitchFamily="49" charset="-128"/>
                <a:cs typeface="ＭＳ 明朝" charset="0"/>
              </a:rPr>
              <a:t>　　</a:t>
            </a:r>
            <a:r>
              <a:rPr lang="ja-JP" sz="2800">
                <a:latin typeface="ＭＳ 明朝" charset="0"/>
                <a:ea typeface="ＭＳ 明朝" charset="0"/>
                <a:cs typeface="ＭＳ 明朝" charset="0"/>
              </a:rPr>
              <a:t>決算報告書が提出できる直近の期末を指します。</a:t>
            </a:r>
            <a:endParaRPr lang="en-US" altLang="ja-JP" sz="2800">
              <a:latin typeface="ＭＳ 明朝" charset="0"/>
              <a:ea typeface="ＭＳ 明朝" charset="0"/>
              <a:cs typeface="ＭＳ 明朝" charset="0"/>
            </a:endParaRPr>
          </a:p>
          <a:p>
            <a:pPr marL="361950" indent="-361950">
              <a:lnSpc>
                <a:spcPts val="3800"/>
              </a:lnSpc>
              <a:spcAft>
                <a:spcPts val="600"/>
              </a:spcAft>
            </a:pPr>
            <a:r>
              <a:rPr lang="ja-JP" altLang="en-US" sz="2800">
                <a:latin typeface="ＭＳ 明朝" charset="0"/>
                <a:ea typeface="ＭＳ 明朝" charset="0"/>
                <a:cs typeface="ＭＳ 明朝" charset="0"/>
              </a:rPr>
              <a:t>　　</a:t>
            </a:r>
            <a:r>
              <a:rPr lang="ja-JP" sz="2800">
                <a:latin typeface="ＭＳ 明朝" charset="0"/>
                <a:ea typeface="ＭＳ 明朝" charset="0"/>
                <a:cs typeface="ＭＳ 明朝" charset="0"/>
              </a:rPr>
              <a:t>例えば、Ｒ</a:t>
            </a:r>
            <a:r>
              <a:rPr lang="ja-JP" altLang="en-US" sz="2800">
                <a:latin typeface="ＭＳ 明朝" charset="0"/>
                <a:ea typeface="ＭＳ 明朝" charset="0"/>
                <a:cs typeface="ＭＳ 明朝" charset="0"/>
              </a:rPr>
              <a:t>８</a:t>
            </a:r>
            <a:r>
              <a:rPr lang="ja-JP" sz="2800">
                <a:latin typeface="ＭＳ 明朝" charset="0"/>
                <a:ea typeface="ＭＳ 明朝" charset="0"/>
                <a:cs typeface="ＭＳ 明朝" charset="0"/>
              </a:rPr>
              <a:t>.６月末が決算期の場合、直近期末</a:t>
            </a:r>
            <a:r>
              <a:rPr lang="ja-JP" altLang="en-US" sz="2800">
                <a:latin typeface="ＭＳ 明朝" charset="0"/>
                <a:ea typeface="ＭＳ 明朝" charset="0"/>
                <a:cs typeface="ＭＳ 明朝" charset="0"/>
              </a:rPr>
              <a:t>は</a:t>
            </a:r>
            <a:r>
              <a:rPr lang="ja-JP" sz="2800">
                <a:latin typeface="ＭＳ 明朝" charset="0"/>
                <a:ea typeface="ＭＳ 明朝" charset="0"/>
                <a:cs typeface="ＭＳ 明朝" charset="0"/>
              </a:rPr>
              <a:t>Ｒ</a:t>
            </a:r>
            <a:r>
              <a:rPr lang="ja-JP" altLang="en-US" sz="2800">
                <a:latin typeface="ＭＳ 明朝" charset="0"/>
                <a:ea typeface="ＭＳ 明朝" charset="0"/>
                <a:cs typeface="ＭＳ 明朝" charset="0"/>
              </a:rPr>
              <a:t>７</a:t>
            </a:r>
            <a:r>
              <a:rPr lang="ja-JP" sz="2800">
                <a:latin typeface="ＭＳ 明朝" charset="0"/>
                <a:ea typeface="ＭＳ 明朝" charset="0"/>
                <a:cs typeface="ＭＳ 明朝" charset="0"/>
              </a:rPr>
              <a:t>.６月末となり、計画期間はＲ</a:t>
            </a:r>
            <a:r>
              <a:rPr lang="ja-JP" altLang="en-US" sz="2800">
                <a:latin typeface="ＭＳ 明朝" charset="0"/>
                <a:ea typeface="ＭＳ 明朝" charset="0"/>
                <a:cs typeface="ＭＳ 明朝" charset="0"/>
              </a:rPr>
              <a:t>７</a:t>
            </a:r>
            <a:r>
              <a:rPr lang="ja-JP" sz="2800">
                <a:latin typeface="ＭＳ 明朝" charset="0"/>
                <a:ea typeface="ＭＳ 明朝" charset="0"/>
                <a:cs typeface="ＭＳ 明朝" charset="0"/>
              </a:rPr>
              <a:t>.７月からのスタートとなります。</a:t>
            </a:r>
            <a:endParaRPr lang="en-US" altLang="ja-JP" sz="2800">
              <a:latin typeface="ＭＳ 明朝" charset="0"/>
              <a:ea typeface="ＭＳ 明朝" charset="0"/>
              <a:cs typeface="ＭＳ 明朝" charset="0"/>
            </a:endParaRPr>
          </a:p>
          <a:p>
            <a:pPr marL="361950" indent="-361950">
              <a:lnSpc>
                <a:spcPts val="3800"/>
              </a:lnSpc>
              <a:spcAft>
                <a:spcPts val="600"/>
              </a:spcAft>
            </a:pPr>
            <a:r>
              <a:rPr lang="ja-JP" altLang="en-US" sz="2800">
                <a:latin typeface="ＭＳ 明朝" charset="0"/>
                <a:ea typeface="ＭＳ 明朝" charset="0"/>
                <a:cs typeface="ＭＳ 明朝" charset="0"/>
              </a:rPr>
              <a:t>　　</a:t>
            </a:r>
            <a:r>
              <a:rPr lang="ja-JP" sz="2800">
                <a:latin typeface="ＭＳ 明朝" charset="0"/>
                <a:ea typeface="ＭＳ 明朝" charset="0"/>
                <a:cs typeface="ＭＳ 明朝" charset="0"/>
              </a:rPr>
              <a:t>基本的には、税務申告済の決算書を直近の値として計画の策定としています。</a:t>
            </a:r>
            <a:endParaRPr lang="en-US" altLang="ja-JP" sz="2800">
              <a:latin typeface="ＭＳ 明朝" charset="0"/>
              <a:ea typeface="ＭＳ 明朝" charset="0"/>
              <a:cs typeface="ＭＳ 明朝" charset="0"/>
            </a:endParaRPr>
          </a:p>
          <a:p>
            <a:pPr>
              <a:lnSpc>
                <a:spcPts val="3800"/>
              </a:lnSpc>
              <a:spcAft>
                <a:spcPts val="600"/>
              </a:spcAft>
            </a:pPr>
            <a:r>
              <a:rPr lang="ja-JP" sz="2800" b="1">
                <a:latin typeface="ＭＳ 明朝" charset="0"/>
                <a:ea typeface="ＭＳ 明朝" charset="0"/>
                <a:cs typeface="ＭＳ 明朝" charset="0"/>
              </a:rPr>
              <a:t> </a:t>
            </a:r>
          </a:p>
          <a:p>
            <a:pPr>
              <a:lnSpc>
                <a:spcPts val="3800"/>
              </a:lnSpc>
              <a:spcAft>
                <a:spcPts val="600"/>
              </a:spcAft>
            </a:pPr>
            <a:r>
              <a:rPr lang="ja-JP" sz="2800" b="1" u="sng">
                <a:latin typeface="ＭＳ ゴシック" panose="020B0609070205080204" pitchFamily="49" charset="-128"/>
                <a:ea typeface="ＭＳ ゴシック" panose="020B0609070205080204" pitchFamily="49" charset="-128"/>
                <a:cs typeface="ＭＳ 明朝" charset="0"/>
              </a:rPr>
              <a:t>４</a:t>
            </a:r>
            <a:r>
              <a:rPr lang="ja-JP" altLang="en-US" sz="2800" b="1" u="sng">
                <a:latin typeface="ＭＳ ゴシック" panose="020B0609070205080204" pitchFamily="49" charset="-128"/>
                <a:ea typeface="ＭＳ ゴシック" panose="020B0609070205080204" pitchFamily="49" charset="-128"/>
                <a:cs typeface="ＭＳ 明朝" charset="0"/>
              </a:rPr>
              <a:t>　申請要件となる</a:t>
            </a:r>
            <a:r>
              <a:rPr lang="ja-JP" sz="2800" b="1" u="sng">
                <a:latin typeface="ＭＳ ゴシック" panose="020B0609070205080204" pitchFamily="49" charset="-128"/>
                <a:ea typeface="ＭＳ ゴシック" panose="020B0609070205080204" pitchFamily="49" charset="-128"/>
                <a:cs typeface="ＭＳ 明朝" charset="0"/>
              </a:rPr>
              <a:t>創業者</a:t>
            </a:r>
            <a:r>
              <a:rPr lang="ja-JP" altLang="en-US" sz="2800" b="1" u="sng">
                <a:latin typeface="ＭＳ ゴシック" panose="020B0609070205080204" pitchFamily="49" charset="-128"/>
                <a:ea typeface="ＭＳ ゴシック" panose="020B0609070205080204" pitchFamily="49" charset="-128"/>
                <a:cs typeface="ＭＳ 明朝" charset="0"/>
              </a:rPr>
              <a:t>の取扱い</a:t>
            </a:r>
            <a:r>
              <a:rPr lang="ja-JP" sz="2800" b="1" u="sng">
                <a:latin typeface="ＭＳ ゴシック" panose="020B0609070205080204" pitchFamily="49" charset="-128"/>
                <a:ea typeface="ＭＳ ゴシック" panose="020B0609070205080204" pitchFamily="49" charset="-128"/>
                <a:cs typeface="ＭＳ 明朝" charset="0"/>
              </a:rPr>
              <a:t>は</a:t>
            </a:r>
            <a:r>
              <a:rPr lang="ja-JP" altLang="en-US" sz="2800" b="1" u="sng">
                <a:latin typeface="ＭＳ ゴシック" panose="020B0609070205080204" pitchFamily="49" charset="-128"/>
                <a:ea typeface="ＭＳ ゴシック" panose="020B0609070205080204" pitchFamily="49" charset="-128"/>
                <a:cs typeface="ＭＳ 明朝" charset="0"/>
              </a:rPr>
              <a:t>どうなっているのか？</a:t>
            </a:r>
            <a:endParaRPr lang="ja-JP" sz="2800" b="1" u="sng">
              <a:latin typeface="ＭＳ ゴシック" panose="020B0609070205080204" pitchFamily="49" charset="-128"/>
              <a:ea typeface="ＭＳ ゴシック" panose="020B0609070205080204" pitchFamily="49" charset="-128"/>
              <a:cs typeface="ＭＳ 明朝" charset="0"/>
            </a:endParaRPr>
          </a:p>
          <a:p>
            <a:pPr>
              <a:lnSpc>
                <a:spcPts val="3800"/>
              </a:lnSpc>
              <a:spcAft>
                <a:spcPts val="600"/>
              </a:spcAft>
            </a:pPr>
            <a:r>
              <a:rPr lang="ja-JP" sz="2800" b="1">
                <a:latin typeface="ＭＳ 明朝" charset="0"/>
                <a:ea typeface="ＭＳ 明朝" charset="0"/>
                <a:cs typeface="ＭＳ 明朝" charset="0"/>
              </a:rPr>
              <a:t>　</a:t>
            </a:r>
            <a:r>
              <a:rPr lang="ja-JP" altLang="en-US" sz="2800" b="1">
                <a:latin typeface="ＭＳ 明朝" charset="0"/>
                <a:ea typeface="ＭＳ 明朝" charset="0"/>
                <a:cs typeface="ＭＳ 明朝" charset="0"/>
              </a:rPr>
              <a:t>　</a:t>
            </a:r>
            <a:r>
              <a:rPr lang="ja-JP" sz="2800">
                <a:latin typeface="ＭＳ 明朝" charset="0"/>
                <a:ea typeface="ＭＳ 明朝" charset="0"/>
                <a:cs typeface="ＭＳ 明朝" charset="0"/>
              </a:rPr>
              <a:t>申請には、</a:t>
            </a:r>
            <a:r>
              <a:rPr lang="ja-JP" altLang="en-US" sz="2800">
                <a:latin typeface="ＭＳ 明朝" charset="0"/>
                <a:ea typeface="ＭＳ 明朝" charset="0"/>
                <a:cs typeface="ＭＳ 明朝" charset="0"/>
              </a:rPr>
              <a:t>原則</a:t>
            </a:r>
            <a:r>
              <a:rPr lang="ja-JP" sz="2800">
                <a:latin typeface="ＭＳ 明朝" charset="0"/>
                <a:ea typeface="ＭＳ 明朝" charset="0"/>
                <a:cs typeface="ＭＳ 明朝" charset="0"/>
              </a:rPr>
              <a:t>１年以上の営業実績が必要です。</a:t>
            </a:r>
            <a:endParaRPr lang="en-US" altLang="ja-JP" sz="2800">
              <a:latin typeface="ＭＳ 明朝" charset="0"/>
              <a:ea typeface="ＭＳ 明朝" charset="0"/>
              <a:cs typeface="ＭＳ 明朝" charset="0"/>
            </a:endParaRPr>
          </a:p>
          <a:p>
            <a:pPr marL="361950" indent="-361950">
              <a:lnSpc>
                <a:spcPts val="3800"/>
              </a:lnSpc>
              <a:spcAft>
                <a:spcPts val="600"/>
              </a:spcAft>
            </a:pPr>
            <a:r>
              <a:rPr lang="ja-JP" altLang="en-US" sz="2800">
                <a:latin typeface="ＭＳ 明朝" charset="0"/>
                <a:ea typeface="ＭＳ 明朝" charset="0"/>
                <a:cs typeface="ＭＳ 明朝" charset="0"/>
              </a:rPr>
              <a:t>　　</a:t>
            </a:r>
            <a:r>
              <a:rPr lang="ja-JP" sz="2800">
                <a:latin typeface="ＭＳ 明朝" charset="0"/>
                <a:ea typeface="ＭＳ 明朝" charset="0"/>
                <a:cs typeface="ＭＳ 明朝" charset="0"/>
              </a:rPr>
              <a:t>なお、元々個人事業主として事業を営んでおり、法人成りしたばかりの場合は、創業後の営業実績が１年以上経過していれば申請は可能です。</a:t>
            </a:r>
          </a:p>
        </p:txBody>
      </p:sp>
      <p:sp>
        <p:nvSpPr>
          <p:cNvPr id="2" name="テキスト ボックス 1">
            <a:extLst>
              <a:ext uri="{FF2B5EF4-FFF2-40B4-BE49-F238E27FC236}">
                <a16:creationId xmlns:a16="http://schemas.microsoft.com/office/drawing/2014/main" id="{9361B443-BC42-6B9E-A0D7-65766CB74669}"/>
              </a:ext>
            </a:extLst>
          </p:cNvPr>
          <p:cNvSpPr txBox="1"/>
          <p:nvPr/>
        </p:nvSpPr>
        <p:spPr>
          <a:xfrm>
            <a:off x="8479231" y="6348749"/>
            <a:ext cx="3534209" cy="262829"/>
          </a:xfrm>
          <a:prstGeom prst="rect">
            <a:avLst/>
          </a:prstGeom>
          <a:noFill/>
        </p:spPr>
        <p:txBody>
          <a:bodyPr wrap="square" rtlCol="0">
            <a:spAutoFit/>
          </a:bodyPr>
          <a:lstStyle/>
          <a:p>
            <a:pPr algn="r" defTabSz="844083" rtl="0"/>
            <a:r>
              <a:rPr kumimoji="1" lang="ja-JP" altLang="en-US" sz="1108" kern="1200">
                <a:solidFill>
                  <a:prstClr val="black"/>
                </a:solidFill>
                <a:latin typeface="メイリオ"/>
                <a:ea typeface="メイリオ"/>
                <a:cs typeface="+mn-cs"/>
              </a:rPr>
              <a:t>７</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3745" y="580605"/>
            <a:ext cx="6050991" cy="5439310"/>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ja-JP" altLang="en-US" sz="2000" b="1">
                <a:latin typeface="ＭＳ ゴシック" panose="020B0609070205080204" pitchFamily="49" charset="-128"/>
                <a:ea typeface="ＭＳ ゴシック" panose="020B0609070205080204" pitchFamily="49" charset="-128"/>
              </a:rPr>
              <a:t>〇新事業活動の類型の区分を今一度ご確認ください</a:t>
            </a:r>
            <a:endParaRPr lang="en-US" altLang="ja-JP" sz="2000" b="1">
              <a:latin typeface="ＭＳ ゴシック" panose="020B0609070205080204" pitchFamily="49" charset="-128"/>
              <a:ea typeface="ＭＳ ゴシック" panose="020B0609070205080204" pitchFamily="49" charset="-128"/>
            </a:endParaRPr>
          </a:p>
          <a:p>
            <a:pPr>
              <a:lnSpc>
                <a:spcPct val="150000"/>
              </a:lnSpc>
            </a:pPr>
            <a:r>
              <a:rPr lang="ja-JP" altLang="en-US" sz="1600" b="1">
                <a:latin typeface="+mn-ea"/>
              </a:rPr>
              <a:t>提供する商品・サービスが</a:t>
            </a:r>
            <a:r>
              <a:rPr lang="ja-JP" altLang="en-US" sz="1600" b="1" u="sng">
                <a:latin typeface="+mn-ea"/>
              </a:rPr>
              <a:t>変わる</a:t>
            </a:r>
            <a:r>
              <a:rPr lang="ja-JP" altLang="en-US" sz="1600" b="1">
                <a:latin typeface="+mn-ea"/>
              </a:rPr>
              <a:t>場合</a:t>
            </a:r>
            <a:endParaRPr lang="en-US" altLang="ja-JP" sz="1600" b="1">
              <a:latin typeface="+mn-ea"/>
            </a:endParaRPr>
          </a:p>
          <a:p>
            <a:pPr>
              <a:lnSpc>
                <a:spcPct val="150000"/>
              </a:lnSpc>
            </a:pPr>
            <a:r>
              <a:rPr lang="ja-JP" altLang="en-US" sz="1600">
                <a:latin typeface="+mn-ea"/>
              </a:rPr>
              <a:t>１　新商品の開発又は生産</a:t>
            </a:r>
            <a:endParaRPr lang="en-US" altLang="ja-JP" sz="1600">
              <a:latin typeface="+mn-ea"/>
            </a:endParaRPr>
          </a:p>
          <a:p>
            <a:pPr>
              <a:lnSpc>
                <a:spcPct val="150000"/>
              </a:lnSpc>
            </a:pPr>
            <a:r>
              <a:rPr lang="ja-JP" altLang="en-US" sz="1600">
                <a:latin typeface="+mn-ea"/>
              </a:rPr>
              <a:t>２　新役務の開発又は提供</a:t>
            </a:r>
            <a:endParaRPr lang="en-US" altLang="ja-JP" sz="1600">
              <a:latin typeface="+mn-ea"/>
            </a:endParaRPr>
          </a:p>
          <a:p>
            <a:pPr>
              <a:lnSpc>
                <a:spcPct val="150000"/>
              </a:lnSpc>
            </a:pPr>
            <a:r>
              <a:rPr lang="ja-JP" altLang="en-US" sz="1600" b="1">
                <a:latin typeface="+mn-ea"/>
              </a:rPr>
              <a:t>提供する商品・サービスが</a:t>
            </a:r>
            <a:r>
              <a:rPr lang="ja-JP" altLang="en-US" sz="1600" b="1" u="sng">
                <a:latin typeface="+mn-ea"/>
              </a:rPr>
              <a:t>変わらない</a:t>
            </a:r>
            <a:r>
              <a:rPr lang="ja-JP" altLang="en-US" sz="1600" b="1">
                <a:latin typeface="+mn-ea"/>
              </a:rPr>
              <a:t>場合</a:t>
            </a:r>
            <a:endParaRPr lang="en-US" altLang="ja-JP" sz="1600" b="1">
              <a:latin typeface="+mn-ea"/>
            </a:endParaRPr>
          </a:p>
          <a:p>
            <a:pPr>
              <a:lnSpc>
                <a:spcPct val="150000"/>
              </a:lnSpc>
            </a:pPr>
            <a:r>
              <a:rPr lang="ja-JP" altLang="en-US" sz="1600">
                <a:latin typeface="+mn-ea"/>
              </a:rPr>
              <a:t>３　商品の新たな生産又は販売の方式の導入</a:t>
            </a:r>
            <a:endParaRPr lang="en-US" altLang="ja-JP" sz="1600">
              <a:latin typeface="+mn-ea"/>
            </a:endParaRPr>
          </a:p>
          <a:p>
            <a:pPr>
              <a:lnSpc>
                <a:spcPct val="150000"/>
              </a:lnSpc>
            </a:pPr>
            <a:r>
              <a:rPr lang="ja-JP" altLang="en-US" sz="1600">
                <a:latin typeface="+mn-ea"/>
              </a:rPr>
              <a:t>４　役務の新たな提供の方式の導入</a:t>
            </a:r>
            <a:endParaRPr lang="en-US" altLang="ja-JP" sz="1600">
              <a:latin typeface="+mn-ea"/>
            </a:endParaRPr>
          </a:p>
          <a:p>
            <a:endParaRPr kumimoji="1" lang="en-US" altLang="ja-JP" sz="1100" b="1">
              <a:latin typeface="+mn-ea"/>
            </a:endParaRPr>
          </a:p>
          <a:p>
            <a:r>
              <a:rPr lang="ja-JP" altLang="en-US" sz="2000" b="1">
                <a:latin typeface="ＭＳ ゴシック" panose="020B0609070205080204" pitchFamily="49" charset="-128"/>
                <a:ea typeface="ＭＳ ゴシック" panose="020B0609070205080204" pitchFamily="49" charset="-128"/>
              </a:rPr>
              <a:t>〇「同業他社において相当程度普及していない技術や方式であること」を示してください</a:t>
            </a:r>
            <a:endParaRPr lang="en-US" altLang="ja-JP" sz="2000" b="1">
              <a:latin typeface="ＭＳ ゴシック" panose="020B0609070205080204" pitchFamily="49" charset="-128"/>
              <a:ea typeface="ＭＳ ゴシック" panose="020B0609070205080204" pitchFamily="49" charset="-128"/>
            </a:endParaRPr>
          </a:p>
          <a:p>
            <a:pPr>
              <a:lnSpc>
                <a:spcPts val="2300"/>
              </a:lnSpc>
            </a:pPr>
            <a:r>
              <a:rPr lang="ja-JP" altLang="en-US" sz="1600" b="1">
                <a:latin typeface="ＭＳ Ｐゴシック" panose="020B0600070205080204" pitchFamily="50" charset="-128"/>
                <a:ea typeface="ＭＳ Ｐゴシック" panose="020B0600070205080204" pitchFamily="50" charset="-128"/>
              </a:rPr>
              <a:t>自社にとって新たな取り組みであることだけでなく、同業他社において相当程度普及していないことを示してください。</a:t>
            </a:r>
            <a:endParaRPr lang="en-US" altLang="ja-JP" sz="1600" b="1">
              <a:latin typeface="ＭＳ Ｐゴシック" panose="020B0600070205080204" pitchFamily="50" charset="-128"/>
              <a:ea typeface="ＭＳ Ｐゴシック" panose="020B0600070205080204" pitchFamily="50" charset="-128"/>
            </a:endParaRPr>
          </a:p>
          <a:p>
            <a:pPr>
              <a:lnSpc>
                <a:spcPts val="2300"/>
              </a:lnSpc>
            </a:pPr>
            <a:r>
              <a:rPr lang="ja-JP" altLang="en-US" sz="1600" b="1">
                <a:latin typeface="ＭＳ Ｐゴシック" panose="020B0600070205080204" pitchFamily="50" charset="-128"/>
                <a:ea typeface="ＭＳ Ｐゴシック" panose="020B0600070205080204" pitchFamily="50" charset="-128"/>
              </a:rPr>
              <a:t>例１：県内の同業他社において、まだ○社しか導入していない。</a:t>
            </a:r>
            <a:endParaRPr lang="en-US" altLang="ja-JP" sz="1600" b="1">
              <a:latin typeface="ＭＳ Ｐゴシック" panose="020B0600070205080204" pitchFamily="50" charset="-128"/>
              <a:ea typeface="ＭＳ Ｐゴシック" panose="020B0600070205080204" pitchFamily="50" charset="-128"/>
            </a:endParaRPr>
          </a:p>
          <a:p>
            <a:pPr>
              <a:lnSpc>
                <a:spcPts val="2300"/>
              </a:lnSpc>
            </a:pPr>
            <a:r>
              <a:rPr lang="ja-JP" altLang="en-US" sz="1600" b="1">
                <a:latin typeface="ＭＳ Ｐゴシック" panose="020B0600070205080204" pitchFamily="50" charset="-128"/>
                <a:ea typeface="ＭＳ Ｐゴシック" panose="020B0600070205080204" pitchFamily="50" charset="-128"/>
              </a:rPr>
              <a:t>例２：大企業では多くが導入しているが、中小企業での導入は珍しい。</a:t>
            </a:r>
            <a:endParaRPr lang="en-US" altLang="ja-JP" sz="1600" b="1">
              <a:latin typeface="ＭＳ Ｐゴシック" panose="020B0600070205080204" pitchFamily="50" charset="-128"/>
              <a:ea typeface="ＭＳ Ｐゴシック" panose="020B0600070205080204" pitchFamily="50" charset="-128"/>
            </a:endParaRPr>
          </a:p>
          <a:p>
            <a:pPr>
              <a:lnSpc>
                <a:spcPts val="2300"/>
              </a:lnSpc>
            </a:pPr>
            <a:r>
              <a:rPr lang="ja-JP" altLang="en-US" sz="1600" b="1">
                <a:latin typeface="ＭＳ Ｐゴシック" panose="020B0600070205080204" pitchFamily="50" charset="-128"/>
                <a:ea typeface="ＭＳ Ｐゴシック" panose="020B0600070205080204" pitchFamily="50" charset="-128"/>
              </a:rPr>
              <a:t>例３：当社は○○なので、○○として活用ができる。このように活用できるのは当社だけである。</a:t>
            </a:r>
            <a:endParaRPr lang="en-US" altLang="ja-JP" sz="1600" b="1">
              <a:latin typeface="ＭＳ Ｐゴシック" panose="020B0600070205080204" pitchFamily="50" charset="-128"/>
              <a:ea typeface="ＭＳ Ｐゴシック" panose="020B0600070205080204" pitchFamily="50" charset="-128"/>
            </a:endParaRPr>
          </a:p>
        </p:txBody>
      </p:sp>
      <p:grpSp>
        <p:nvGrpSpPr>
          <p:cNvPr id="3" name="グループ化 2">
            <a:extLst>
              <a:ext uri="{FF2B5EF4-FFF2-40B4-BE49-F238E27FC236}">
                <a16:creationId xmlns:a16="http://schemas.microsoft.com/office/drawing/2014/main" id="{3D65C376-E7BD-2691-25FC-930CF5A3440D}"/>
              </a:ext>
            </a:extLst>
          </p:cNvPr>
          <p:cNvGrpSpPr/>
          <p:nvPr/>
        </p:nvGrpSpPr>
        <p:grpSpPr>
          <a:xfrm>
            <a:off x="6188665" y="361572"/>
            <a:ext cx="5183147" cy="6374138"/>
            <a:chOff x="6188665" y="361572"/>
            <a:chExt cx="5183147" cy="6374138"/>
          </a:xfrm>
        </p:grpSpPr>
        <p:pic>
          <p:nvPicPr>
            <p:cNvPr id="5" name="図 4"/>
            <p:cNvPicPr>
              <a:picLocks noChangeAspect="1"/>
            </p:cNvPicPr>
            <p:nvPr/>
          </p:nvPicPr>
          <p:blipFill>
            <a:blip r:embed="rId3"/>
            <a:stretch>
              <a:fillRect/>
            </a:stretch>
          </p:blipFill>
          <p:spPr>
            <a:xfrm>
              <a:off x="6188665" y="361572"/>
              <a:ext cx="5183146" cy="6374138"/>
            </a:xfrm>
            <a:prstGeom prst="rect">
              <a:avLst/>
            </a:prstGeom>
          </p:spPr>
        </p:pic>
        <p:sp>
          <p:nvSpPr>
            <p:cNvPr id="6" name="正方形/長方形 5"/>
            <p:cNvSpPr/>
            <p:nvPr/>
          </p:nvSpPr>
          <p:spPr>
            <a:xfrm>
              <a:off x="6188665" y="4000761"/>
              <a:ext cx="5183147" cy="1464329"/>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p:nvSpPr>
          <p:spPr>
            <a:xfrm>
              <a:off x="6210588" y="2084312"/>
              <a:ext cx="2042580" cy="1464329"/>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 name="スライド番号プレースホルダー 8"/>
          <p:cNvSpPr>
            <a:spLocks noGrp="1"/>
          </p:cNvSpPr>
          <p:nvPr>
            <p:ph type="sldNum" sz="quarter" idx="12"/>
          </p:nvPr>
        </p:nvSpPr>
        <p:spPr>
          <a:xfrm>
            <a:off x="11799371" y="6411674"/>
            <a:ext cx="392629" cy="324036"/>
          </a:xfrm>
        </p:spPr>
        <p:txBody>
          <a:bodyPr/>
          <a:lstStyle/>
          <a:p>
            <a:r>
              <a:rPr kumimoji="1" lang="en-US" altLang="ja-JP" dirty="0"/>
              <a:t>8</a:t>
            </a:r>
            <a:endParaRPr kumimoji="1" lang="ja-JP" altLang="en-US" dirty="0"/>
          </a:p>
          <a:p>
            <a:endParaRPr kumimoji="1" lang="ja-JP" altLang="en-US" dirty="0"/>
          </a:p>
        </p:txBody>
      </p:sp>
      <p:sp>
        <p:nvSpPr>
          <p:cNvPr id="2" name="タイトル 1"/>
          <p:cNvSpPr>
            <a:spLocks noGrp="1"/>
          </p:cNvSpPr>
          <p:nvPr>
            <p:ph type="title"/>
          </p:nvPr>
        </p:nvSpPr>
        <p:spPr>
          <a:xfrm>
            <a:off x="43746" y="-3967"/>
            <a:ext cx="12148254" cy="387798"/>
          </a:xfrm>
          <a:solidFill>
            <a:schemeClr val="bg1"/>
          </a:solidFill>
        </p:spPr>
        <p:txBody>
          <a:bodyPr/>
          <a:lstStyle/>
          <a:p>
            <a:pPr algn="ctr"/>
            <a:r>
              <a:rPr lang="ja-JP" altLang="en-US" sz="2800">
                <a:latin typeface="ＭＳ ゴシック" panose="020B0609070205080204" pitchFamily="49" charset="-128"/>
                <a:ea typeface="ＭＳ ゴシック" panose="020B0609070205080204" pitchFamily="49" charset="-128"/>
              </a:rPr>
              <a:t>申請時の留意点（別表１）</a:t>
            </a:r>
          </a:p>
        </p:txBody>
      </p:sp>
    </p:spTree>
    <p:extLst>
      <p:ext uri="{BB962C8B-B14F-4D97-AF65-F5344CB8AC3E}">
        <p14:creationId xmlns:p14="http://schemas.microsoft.com/office/powerpoint/2010/main" val="676603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1">
            <a:extLst>
              <a:ext uri="{FF2B5EF4-FFF2-40B4-BE49-F238E27FC236}">
                <a16:creationId xmlns:a16="http://schemas.microsoft.com/office/drawing/2014/main" id="{0F4B7100-8978-F4E6-C68D-E96EDA9FD1FB}"/>
              </a:ext>
            </a:extLst>
          </p:cNvPr>
          <p:cNvSpPr>
            <a:spLocks noGrp="1"/>
          </p:cNvSpPr>
          <p:nvPr>
            <p:ph type="title"/>
          </p:nvPr>
        </p:nvSpPr>
        <p:spPr>
          <a:xfrm>
            <a:off x="229178" y="120018"/>
            <a:ext cx="11962821" cy="387798"/>
          </a:xfrm>
          <a:solidFill>
            <a:schemeClr val="bg1"/>
          </a:solidFill>
        </p:spPr>
        <p:txBody>
          <a:bodyPr/>
          <a:lstStyle/>
          <a:p>
            <a:r>
              <a:rPr lang="ja-JP" altLang="en-US" sz="2800" b="1">
                <a:latin typeface="ＭＳ ゴシック" panose="020B0609070205080204" pitchFamily="49" charset="-128"/>
                <a:ea typeface="ＭＳ ゴシック" panose="020B0609070205080204" pitchFamily="49" charset="-128"/>
              </a:rPr>
              <a:t>申請時の留意点（別表３）</a:t>
            </a:r>
          </a:p>
        </p:txBody>
      </p:sp>
      <p:sp>
        <p:nvSpPr>
          <p:cNvPr id="11" name="コンテンツ プレースホルダー 2">
            <a:extLst>
              <a:ext uri="{FF2B5EF4-FFF2-40B4-BE49-F238E27FC236}">
                <a16:creationId xmlns:a16="http://schemas.microsoft.com/office/drawing/2014/main" id="{0785F361-2161-8F06-6541-26153C015A9B}"/>
              </a:ext>
            </a:extLst>
          </p:cNvPr>
          <p:cNvSpPr txBox="1">
            <a:spLocks noEditPoints="1"/>
          </p:cNvSpPr>
          <p:nvPr/>
        </p:nvSpPr>
        <p:spPr>
          <a:xfrm>
            <a:off x="0" y="507815"/>
            <a:ext cx="6731522" cy="6434343"/>
          </a:xfrm>
        </p:spPr>
        <p:txBody>
          <a:bodyPr wrap="square"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365125" indent="-365125">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１　①売上高から⑥経常利益までは、決算書に基づいて記載する。</a:t>
            </a:r>
            <a:endParaRPr lang="en-US" altLang="ja-JP" sz="1600" b="1" dirty="0">
              <a:latin typeface="ＭＳ ゴシック" panose="020B0609070205080204" pitchFamily="49" charset="-128"/>
              <a:ea typeface="ＭＳ ゴシック" panose="020B0609070205080204" pitchFamily="49" charset="-128"/>
              <a:cs typeface="ＭＳ 明朝" charset="0"/>
            </a:endParaRPr>
          </a:p>
          <a:p>
            <a:pPr marL="365125" indent="-365125">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２　⑦給与支給総額には、</a:t>
            </a:r>
            <a:endParaRPr lang="en-US" altLang="ja-JP" sz="1600" b="1" dirty="0">
              <a:latin typeface="ＭＳ ゴシック" panose="020B0609070205080204" pitchFamily="49" charset="-128"/>
              <a:ea typeface="ＭＳ ゴシック" panose="020B0609070205080204" pitchFamily="49" charset="-128"/>
              <a:cs typeface="ＭＳ 明朝" charset="0"/>
            </a:endParaRPr>
          </a:p>
          <a:p>
            <a:pPr marL="365125" indent="-365125">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　役員給与、従業員給与、賃金、賞与、給与所得とされる手当</a:t>
            </a:r>
            <a:r>
              <a:rPr lang="en-US" altLang="ja-JP" sz="1600" b="1" dirty="0">
                <a:latin typeface="ＭＳ ゴシック" panose="020B0609070205080204" pitchFamily="49" charset="-128"/>
                <a:ea typeface="ＭＳ ゴシック" panose="020B0609070205080204" pitchFamily="49" charset="-128"/>
                <a:cs typeface="ＭＳ 明朝" charset="0"/>
              </a:rPr>
              <a:t>(</a:t>
            </a:r>
            <a:r>
              <a:rPr lang="ja-JP" altLang="en-US" sz="1600" b="1" dirty="0">
                <a:latin typeface="ＭＳ ゴシック" panose="020B0609070205080204" pitchFamily="49" charset="-128"/>
                <a:ea typeface="ＭＳ ゴシック" panose="020B0609070205080204" pitchFamily="49" charset="-128"/>
                <a:cs typeface="ＭＳ 明朝" charset="0"/>
              </a:rPr>
              <a:t>残業手</a:t>
            </a:r>
          </a:p>
          <a:p>
            <a:pPr marL="365125" indent="-365125">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　当、休日出勤手当、家族</a:t>
            </a:r>
            <a:r>
              <a:rPr lang="en-US" altLang="ja-JP" sz="1600" b="1" dirty="0">
                <a:latin typeface="ＭＳ ゴシック" panose="020B0609070205080204" pitchFamily="49" charset="-128"/>
                <a:ea typeface="ＭＳ ゴシック" panose="020B0609070205080204" pitchFamily="49" charset="-128"/>
                <a:cs typeface="ＭＳ 明朝" charset="0"/>
              </a:rPr>
              <a:t>(</a:t>
            </a:r>
            <a:r>
              <a:rPr lang="ja-JP" altLang="en-US" sz="1600" b="1" dirty="0">
                <a:latin typeface="ＭＳ ゴシック" panose="020B0609070205080204" pitchFamily="49" charset="-128"/>
                <a:ea typeface="ＭＳ ゴシック" panose="020B0609070205080204" pitchFamily="49" charset="-128"/>
                <a:cs typeface="ＭＳ 明朝" charset="0"/>
              </a:rPr>
              <a:t>扶養</a:t>
            </a:r>
            <a:r>
              <a:rPr lang="en-US" altLang="ja-JP" sz="1600" b="1" dirty="0">
                <a:latin typeface="ＭＳ ゴシック" panose="020B0609070205080204" pitchFamily="49" charset="-128"/>
                <a:ea typeface="ＭＳ ゴシック" panose="020B0609070205080204" pitchFamily="49" charset="-128"/>
                <a:cs typeface="ＭＳ 明朝" charset="0"/>
              </a:rPr>
              <a:t>)</a:t>
            </a:r>
            <a:r>
              <a:rPr lang="ja-JP" altLang="en-US" sz="1600" b="1" dirty="0">
                <a:latin typeface="ＭＳ ゴシック" panose="020B0609070205080204" pitchFamily="49" charset="-128"/>
                <a:ea typeface="ＭＳ ゴシック" panose="020B0609070205080204" pitchFamily="49" charset="-128"/>
                <a:cs typeface="ＭＳ 明朝" charset="0"/>
              </a:rPr>
              <a:t>手当、住宅手当等</a:t>
            </a:r>
            <a:r>
              <a:rPr lang="en-US" altLang="ja-JP" sz="1600" b="1" dirty="0">
                <a:latin typeface="ＭＳ ゴシック" panose="020B0609070205080204" pitchFamily="49" charset="-128"/>
                <a:ea typeface="ＭＳ ゴシック" panose="020B0609070205080204" pitchFamily="49" charset="-128"/>
                <a:cs typeface="ＭＳ 明朝" charset="0"/>
              </a:rPr>
              <a:t>)</a:t>
            </a:r>
            <a:r>
              <a:rPr lang="ja-JP" altLang="en-US" sz="1600" b="1" dirty="0">
                <a:latin typeface="ＭＳ ゴシック" panose="020B0609070205080204" pitchFamily="49" charset="-128"/>
                <a:ea typeface="ＭＳ ゴシック" panose="020B0609070205080204" pitchFamily="49" charset="-128"/>
                <a:cs typeface="ＭＳ 明朝" charset="0"/>
              </a:rPr>
              <a:t>を含んだ総額とす</a:t>
            </a:r>
          </a:p>
          <a:p>
            <a:pPr marL="365125" indent="-365125">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　る。　</a:t>
            </a:r>
            <a:r>
              <a:rPr lang="en-US" altLang="ja-JP" sz="1600" b="1" dirty="0">
                <a:latin typeface="ＭＳ ゴシック" panose="020B0609070205080204" pitchFamily="49" charset="-128"/>
                <a:ea typeface="ＭＳ ゴシック" panose="020B0609070205080204" pitchFamily="49" charset="-128"/>
                <a:cs typeface="ＭＳ 明朝" charset="0"/>
              </a:rPr>
              <a:t>※</a:t>
            </a:r>
            <a:r>
              <a:rPr lang="ja-JP" altLang="en-US" sz="1600" b="1" dirty="0">
                <a:latin typeface="ＭＳ ゴシック" panose="020B0609070205080204" pitchFamily="49" charset="-128"/>
                <a:ea typeface="ＭＳ ゴシック" panose="020B0609070205080204" pitchFamily="49" charset="-128"/>
                <a:cs typeface="ＭＳ 明朝" charset="0"/>
              </a:rPr>
              <a:t>退職手当、福利厚生費、法定福利費は含まない。</a:t>
            </a:r>
            <a:endParaRPr lang="en-US" altLang="ja-JP" sz="1600" b="1" dirty="0">
              <a:latin typeface="ＭＳ ゴシック" panose="020B0609070205080204" pitchFamily="49" charset="-128"/>
              <a:ea typeface="ＭＳ ゴシック" panose="020B0609070205080204" pitchFamily="49" charset="-128"/>
              <a:cs typeface="ＭＳ 明朝" charset="0"/>
            </a:endParaRPr>
          </a:p>
          <a:p>
            <a:pPr marL="531813" indent="-531813">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３　</a:t>
            </a:r>
            <a:r>
              <a:rPr lang="en-US" altLang="ja-JP" sz="1600" b="1" dirty="0">
                <a:latin typeface="ＭＳ ゴシック" panose="020B0609070205080204" pitchFamily="49" charset="-128"/>
                <a:ea typeface="ＭＳ ゴシック" panose="020B0609070205080204" pitchFamily="49" charset="-128"/>
                <a:cs typeface="ＭＳ 明朝" charset="0"/>
              </a:rPr>
              <a:t>⑧</a:t>
            </a:r>
            <a:r>
              <a:rPr lang="ja-JP" altLang="en-US" sz="1600" b="1" dirty="0">
                <a:latin typeface="ＭＳ ゴシック" panose="020B0609070205080204" pitchFamily="49" charset="-128"/>
                <a:ea typeface="ＭＳ ゴシック" panose="020B0609070205080204" pitchFamily="49" charset="-128"/>
                <a:cs typeface="ＭＳ 明朝" charset="0"/>
              </a:rPr>
              <a:t>人件費には、下記のＡＢＣを含んだ総額</a:t>
            </a:r>
          </a:p>
          <a:p>
            <a:pPr marL="531813" indent="-531813">
              <a:lnSpc>
                <a:spcPts val="3300"/>
              </a:lnSpc>
              <a:spcBef>
                <a:spcPts val="0"/>
              </a:spcBef>
              <a:buNone/>
            </a:pPr>
            <a:r>
              <a:rPr lang="ja-JP" altLang="en-US" sz="1600" b="1" dirty="0">
                <a:latin typeface="ＭＳ ゴシック" panose="020B0609070205080204" pitchFamily="49" charset="-128"/>
                <a:ea typeface="ＭＳ ゴシック" panose="020B0609070205080204" pitchFamily="49" charset="-128"/>
                <a:cs typeface="ＭＳ 明朝" charset="0"/>
              </a:rPr>
              <a:t>　Ａ：一般管理費に含まれる役員賞与、従業員給与、賞与及び賞与引当金繰入、厚生費、福利厚生費、法定福利費、退職金及び退職給与引当金繰入</a:t>
            </a:r>
            <a:endParaRPr lang="en-US" altLang="ja-JP" sz="1600" b="1" dirty="0">
              <a:latin typeface="ＭＳ ゴシック" panose="020B0609070205080204" pitchFamily="49" charset="-128"/>
              <a:ea typeface="ＭＳ ゴシック" panose="020B0609070205080204" pitchFamily="49" charset="-128"/>
              <a:cs typeface="ＭＳ 明朝" charset="0"/>
            </a:endParaRPr>
          </a:p>
          <a:p>
            <a:pPr marL="531813" indent="-531813">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　Ｂ：製造原価に含まれる労務費</a:t>
            </a:r>
            <a:r>
              <a:rPr lang="en-US" altLang="ja-JP" sz="1600" b="1" dirty="0">
                <a:latin typeface="ＭＳ ゴシック" panose="020B0609070205080204" pitchFamily="49" charset="-128"/>
                <a:ea typeface="ＭＳ ゴシック" panose="020B0609070205080204" pitchFamily="49" charset="-128"/>
                <a:cs typeface="ＭＳ 明朝" charset="0"/>
              </a:rPr>
              <a:t>(</a:t>
            </a:r>
            <a:r>
              <a:rPr lang="ja-JP" altLang="en-US" sz="1600" b="1" dirty="0">
                <a:latin typeface="ＭＳ ゴシック" panose="020B0609070205080204" pitchFamily="49" charset="-128"/>
                <a:ea typeface="ＭＳ ゴシック" panose="020B0609070205080204" pitchFamily="49" charset="-128"/>
                <a:cs typeface="ＭＳ 明朝" charset="0"/>
              </a:rPr>
              <a:t>福利厚生費、退職金等を含む</a:t>
            </a:r>
            <a:r>
              <a:rPr lang="en-US" altLang="ja-JP" sz="1600" b="1" dirty="0">
                <a:latin typeface="ＭＳ ゴシック" panose="020B0609070205080204" pitchFamily="49" charset="-128"/>
                <a:ea typeface="ＭＳ ゴシック" panose="020B0609070205080204" pitchFamily="49" charset="-128"/>
                <a:cs typeface="ＭＳ 明朝" charset="0"/>
              </a:rPr>
              <a:t>)</a:t>
            </a:r>
          </a:p>
          <a:p>
            <a:pPr marL="620713" indent="-620713">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　Ｃ：派遣労働者、短時間労働者の給与を外注費で処理した場合の当該費用</a:t>
            </a:r>
          </a:p>
          <a:p>
            <a:pPr marL="531813" indent="-531813">
              <a:lnSpc>
                <a:spcPts val="3300"/>
              </a:lnSpc>
              <a:spcBef>
                <a:spcPts val="0"/>
              </a:spcBef>
              <a:buFont typeface="Arial" panose="020B0604020202020204" pitchFamily="34" charset="0"/>
              <a:buNone/>
            </a:pPr>
            <a:r>
              <a:rPr lang="ja-JP" altLang="en-US" sz="1600" b="1" dirty="0">
                <a:latin typeface="ＭＳ ゴシック" panose="020B0609070205080204" pitchFamily="49" charset="-128"/>
                <a:ea typeface="ＭＳ ゴシック" panose="020B0609070205080204" pitchFamily="49" charset="-128"/>
                <a:cs typeface="ＭＳ 明朝" charset="0"/>
              </a:rPr>
              <a:t>４　</a:t>
            </a:r>
            <a:r>
              <a:rPr lang="en-US" altLang="ja-JP" sz="1600" b="1" dirty="0">
                <a:latin typeface="ＭＳ ゴシック" panose="020B0609070205080204" pitchFamily="49" charset="-128"/>
                <a:ea typeface="ＭＳ ゴシック" panose="020B0609070205080204" pitchFamily="49" charset="-128"/>
                <a:cs typeface="ＭＳ 明朝" charset="0"/>
              </a:rPr>
              <a:t>⑪</a:t>
            </a:r>
            <a:r>
              <a:rPr lang="ja-JP" altLang="en-US" sz="1600" b="1" dirty="0">
                <a:latin typeface="ＭＳ ゴシック" panose="020B0609070205080204" pitchFamily="49" charset="-128"/>
                <a:ea typeface="ＭＳ ゴシック" panose="020B0609070205080204" pitchFamily="49" charset="-128"/>
                <a:cs typeface="ＭＳ 明朝" charset="0"/>
              </a:rPr>
              <a:t>減価償却費には、</a:t>
            </a:r>
          </a:p>
          <a:p>
            <a:pPr marL="185420" indent="-185420">
              <a:lnSpc>
                <a:spcPts val="3300"/>
              </a:lnSpc>
              <a:spcBef>
                <a:spcPts val="0"/>
              </a:spcBef>
              <a:buNone/>
            </a:pPr>
            <a:r>
              <a:rPr lang="ja-JP" altLang="en-US" sz="1600" b="1" dirty="0">
                <a:latin typeface="ＭＳ ゴシック"/>
                <a:ea typeface="ＭＳ ゴシック"/>
                <a:cs typeface="ＭＳ 明朝" charset="0"/>
              </a:rPr>
              <a:t>　一般管理費や製造原価報告書に計上されている減価償却費 </a:t>
            </a:r>
            <a:r>
              <a:rPr lang="en-US" altLang="ja-JP" sz="1600" b="1" dirty="0">
                <a:latin typeface="ＭＳ ゴシック"/>
                <a:ea typeface="ＭＳ ゴシック"/>
                <a:cs typeface="ＭＳ 明朝" charset="0"/>
              </a:rPr>
              <a:t>(</a:t>
            </a:r>
            <a:r>
              <a:rPr lang="ja-JP" altLang="en-US" sz="1600" b="1" dirty="0">
                <a:latin typeface="ＭＳ ゴシック"/>
                <a:ea typeface="ＭＳ ゴシック"/>
                <a:cs typeface="ＭＳ 明朝" charset="0"/>
              </a:rPr>
              <a:t>リース,レンタル等を含む</a:t>
            </a:r>
            <a:r>
              <a:rPr lang="en-US" altLang="ja-JP" sz="1600" b="1" dirty="0">
                <a:latin typeface="ＭＳ ゴシック"/>
                <a:ea typeface="ＭＳ ゴシック"/>
                <a:cs typeface="ＭＳ 明朝" charset="0"/>
              </a:rPr>
              <a:t>)</a:t>
            </a:r>
            <a:r>
              <a:rPr lang="ja-JP" altLang="en-US" sz="1600" b="1" dirty="0">
                <a:latin typeface="ＭＳ ゴシック"/>
                <a:ea typeface="ＭＳ ゴシック"/>
                <a:cs typeface="ＭＳ 明朝" charset="0"/>
              </a:rPr>
              <a:t>を記載する</a:t>
            </a:r>
          </a:p>
          <a:p>
            <a:pPr marL="0" indent="0" algn="ctr">
              <a:lnSpc>
                <a:spcPts val="3300"/>
              </a:lnSpc>
              <a:spcBef>
                <a:spcPts val="0"/>
              </a:spcBef>
              <a:buFont typeface="Arial" panose="020B0604020202020204" pitchFamily="34" charset="0"/>
              <a:buNone/>
            </a:pPr>
            <a:endParaRPr lang="ja-JP" altLang="en-US" sz="1600" dirty="0">
              <a:solidFill>
                <a:srgbClr val="FF0000"/>
              </a:solidFill>
              <a:latin typeface="ＭＳ ゴシック" panose="020B0609070205080204" pitchFamily="49" charset="-128"/>
              <a:ea typeface="ＭＳ ゴシック" panose="020B0609070205080204" pitchFamily="49" charset="-128"/>
            </a:endParaRPr>
          </a:p>
          <a:p>
            <a:pPr marL="0" indent="0" algn="ctr">
              <a:lnSpc>
                <a:spcPts val="3300"/>
              </a:lnSpc>
              <a:spcBef>
                <a:spcPts val="0"/>
              </a:spcBef>
              <a:buFont typeface="Arial" panose="020B0604020202020204" pitchFamily="34" charset="0"/>
              <a:buNone/>
            </a:pPr>
            <a:endParaRPr lang="ja-JP" altLang="en-US" sz="1600" dirty="0">
              <a:solidFill>
                <a:srgbClr val="FF0000"/>
              </a:solidFill>
              <a:latin typeface="ＭＳ ゴシック" panose="020B0609070205080204" pitchFamily="49" charset="-128"/>
              <a:ea typeface="ＭＳ ゴシック" panose="020B0609070205080204" pitchFamily="49" charset="-128"/>
            </a:endParaRPr>
          </a:p>
          <a:p>
            <a:pPr marL="0" indent="0" algn="ctr">
              <a:lnSpc>
                <a:spcPts val="3300"/>
              </a:lnSpc>
              <a:spcBef>
                <a:spcPts val="0"/>
              </a:spcBef>
              <a:buFont typeface="Arial" panose="020B0604020202020204" pitchFamily="34" charset="0"/>
              <a:buNone/>
            </a:pPr>
            <a:endParaRPr lang="ja-JP" altLang="en-US" sz="1600" dirty="0">
              <a:solidFill>
                <a:srgbClr val="FF0000"/>
              </a:solidFill>
              <a:latin typeface="ＭＳ ゴシック" panose="020B0609070205080204" pitchFamily="49" charset="-128"/>
              <a:ea typeface="ＭＳ ゴシック" panose="020B0609070205080204" pitchFamily="49" charset="-128"/>
            </a:endParaRPr>
          </a:p>
        </p:txBody>
      </p:sp>
      <p:pic>
        <p:nvPicPr>
          <p:cNvPr id="13" name="図 12">
            <a:extLst>
              <a:ext uri="{FF2B5EF4-FFF2-40B4-BE49-F238E27FC236}">
                <a16:creationId xmlns:a16="http://schemas.microsoft.com/office/drawing/2014/main" id="{92464DEE-4584-D361-A90D-D7D3B207D89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80000"/>
                    </a14:imgEffect>
                  </a14:imgLayer>
                </a14:imgProps>
              </a:ext>
            </a:extLst>
          </a:blip>
          <a:srcRect l="21764" t="25052" r="63198" b="24839"/>
          <a:stretch>
            <a:fillRect/>
          </a:stretch>
        </p:blipFill>
        <p:spPr>
          <a:xfrm>
            <a:off x="6731522" y="274321"/>
            <a:ext cx="5270186" cy="6463662"/>
          </a:xfrm>
          <a:prstGeom prst="rect">
            <a:avLst/>
          </a:prstGeom>
        </p:spPr>
      </p:pic>
      <p:sp>
        <p:nvSpPr>
          <p:cNvPr id="2" name="テキスト ボックス 1">
            <a:extLst>
              <a:ext uri="{FF2B5EF4-FFF2-40B4-BE49-F238E27FC236}">
                <a16:creationId xmlns:a16="http://schemas.microsoft.com/office/drawing/2014/main" id="{51D28AD3-0FCB-5B1D-0CFE-DE800696EADD}"/>
              </a:ext>
            </a:extLst>
          </p:cNvPr>
          <p:cNvSpPr txBox="1"/>
          <p:nvPr/>
        </p:nvSpPr>
        <p:spPr>
          <a:xfrm>
            <a:off x="5448300" y="6613727"/>
            <a:ext cx="762000" cy="262829"/>
          </a:xfrm>
          <a:prstGeom prst="rect">
            <a:avLst/>
          </a:prstGeom>
          <a:noFill/>
        </p:spPr>
        <p:txBody>
          <a:bodyPr wrap="square" rtlCol="0">
            <a:spAutoFit/>
          </a:bodyPr>
          <a:lstStyle/>
          <a:p>
            <a:pPr algn="ctr" defTabSz="844083" rtl="0"/>
            <a:r>
              <a:rPr kumimoji="1" lang="en-US" altLang="ja-JP" sz="1108" kern="1200">
                <a:solidFill>
                  <a:prstClr val="black"/>
                </a:solidFill>
                <a:latin typeface="メイリオ"/>
                <a:ea typeface="メイリオ"/>
                <a:cs typeface="+mn-cs"/>
              </a:rPr>
              <a:t>-9-</a:t>
            </a:r>
            <a:endParaRPr kumimoji="1" lang="ja-JP" altLang="en-US" sz="1108" kern="1200">
              <a:solidFill>
                <a:prstClr val="black"/>
              </a:solidFill>
              <a:latin typeface="メイリオ"/>
              <a:ea typeface="メイリオ"/>
              <a:cs typeface="+mn-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Bテンプレート">
  <a:themeElements>
    <a:clrScheme name="ユーザー定義 1">
      <a:dk1>
        <a:sysClr val="windowText" lastClr="000000"/>
      </a:dk1>
      <a:lt1>
        <a:sysClr val="window" lastClr="FFFFFF"/>
      </a:lt1>
      <a:dk2>
        <a:srgbClr val="E70924"/>
      </a:dk2>
      <a:lt2>
        <a:srgbClr val="20828C"/>
      </a:lt2>
      <a:accent1>
        <a:srgbClr val="20828C"/>
      </a:accent1>
      <a:accent2>
        <a:srgbClr val="3EC2CC"/>
      </a:accent2>
      <a:accent3>
        <a:srgbClr val="A2F4FF"/>
      </a:accent3>
      <a:accent4>
        <a:srgbClr val="8C8C8C"/>
      </a:accent4>
      <a:accent5>
        <a:srgbClr val="BEBEBE"/>
      </a:accent5>
      <a:accent6>
        <a:srgbClr val="D8D8D8"/>
      </a:accent6>
      <a:hlink>
        <a:srgbClr val="0000FF"/>
      </a:hlink>
      <a:folHlink>
        <a:srgbClr val="800080"/>
      </a:folHlink>
    </a:clrScheme>
    <a:fontScheme name="FFBI">
      <a:majorFont>
        <a:latin typeface="メイリオ"/>
        <a:ea typeface="メイリオ"/>
        <a:cs typeface=""/>
      </a:majorFont>
      <a:minorFont>
        <a:latin typeface="メイリオ"/>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mbination1.potx" id="{E685A6BE-9FC6-4A22-AB76-A938B2F2C2C6}" vid="{78C3C667-D2D2-4264-9724-531982DE32F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TotalTime>
  <Words>2331</Words>
  <Application>Microsoft Office PowerPoint</Application>
  <PresentationFormat>ワイド画面</PresentationFormat>
  <Paragraphs>244</Paragraphs>
  <Slides>14</Slides>
  <Notes>13</Notes>
  <HiddenSlides>0</HiddenSlides>
  <MMClips>0</MMClips>
  <ScaleCrop>false</ScaleCrop>
  <HeadingPairs>
    <vt:vector size="6" baseType="variant">
      <vt:variant>
        <vt:lpstr>使用されているフォント</vt:lpstr>
      </vt:variant>
      <vt:variant>
        <vt:i4>14</vt:i4>
      </vt:variant>
      <vt:variant>
        <vt:lpstr>テーマ</vt:lpstr>
      </vt:variant>
      <vt:variant>
        <vt:i4>4</vt:i4>
      </vt:variant>
      <vt:variant>
        <vt:lpstr>スライド タイトル</vt:lpstr>
      </vt:variant>
      <vt:variant>
        <vt:i4>14</vt:i4>
      </vt:variant>
    </vt:vector>
  </HeadingPairs>
  <TitlesOfParts>
    <vt:vector size="32" baseType="lpstr">
      <vt:lpstr>HG丸ｺﾞｼｯｸM-PRO</vt:lpstr>
      <vt:lpstr>Meiryo UI</vt:lpstr>
      <vt:lpstr>ＭＳ Ｐゴシック</vt:lpstr>
      <vt:lpstr>ＭＳ ゴシック</vt:lpstr>
      <vt:lpstr>ＭＳ 明朝</vt:lpstr>
      <vt:lpstr>メイリオ</vt:lpstr>
      <vt:lpstr>游ゴシック</vt:lpstr>
      <vt:lpstr>游明朝</vt:lpstr>
      <vt:lpstr>Arial</vt:lpstr>
      <vt:lpstr>Calibri</vt:lpstr>
      <vt:lpstr>Century</vt:lpstr>
      <vt:lpstr>Symbol</vt:lpstr>
      <vt:lpstr>Times New Roman</vt:lpstr>
      <vt:lpstr>Wingdings</vt:lpstr>
      <vt:lpstr>Office Theme</vt:lpstr>
      <vt:lpstr>Office Theme</vt:lpstr>
      <vt:lpstr>Office ​​テーマ</vt:lpstr>
      <vt:lpstr>FBテンプレート</vt:lpstr>
      <vt:lpstr>PowerPoint プレゼンテーション</vt:lpstr>
      <vt:lpstr>経営革新計画の制度概要（根拠法：中小企業等経営強化法）</vt:lpstr>
      <vt:lpstr>PowerPoint プレゼンテーション</vt:lpstr>
      <vt:lpstr>PowerPoint プレゼンテーション</vt:lpstr>
      <vt:lpstr>PowerPoint プレゼンテーション</vt:lpstr>
      <vt:lpstr>よくある質問</vt:lpstr>
      <vt:lpstr>PowerPoint プレゼンテーション</vt:lpstr>
      <vt:lpstr>申請時の留意点（別表１）</vt:lpstr>
      <vt:lpstr>申請時の留意点（別表３）</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dc:description/>
  <cp:lastModifiedBy>清水　聖詞</cp:lastModifiedBy>
  <cp:revision>8</cp:revision>
  <cp:lastPrinted>2025-10-13T22:53:59Z</cp:lastPrinted>
  <dcterms:created xsi:type="dcterms:W3CDTF">2022-12-11T08:56:00Z</dcterms:created>
  <dcterms:modified xsi:type="dcterms:W3CDTF">2026-06-12T09:46:12Z</dcterms:modified>
  <dc:language>ja-JP</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PresentationFormat">
    <vt:lpwstr>ワイド画面</vt:lpwstr>
  </property>
  <property fmtid="{D5CDD505-2E9C-101B-9397-08002B2CF9AE}" pid="4" name="Slides">
    <vt:i4>6</vt:i4>
  </property>
</Properties>
</file>