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mp" ContentType="image/p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37" r:id="rId1"/>
  </p:sldMasterIdLst>
  <p:notesMasterIdLst>
    <p:notesMasterId r:id="rId26"/>
  </p:notesMasterIdLst>
  <p:handoutMasterIdLst>
    <p:handoutMasterId r:id="rId27"/>
  </p:handoutMasterIdLst>
  <p:sldIdLst>
    <p:sldId id="460" r:id="rId2"/>
    <p:sldId id="511" r:id="rId3"/>
    <p:sldId id="529" r:id="rId4"/>
    <p:sldId id="263" r:id="rId5"/>
    <p:sldId id="267" r:id="rId6"/>
    <p:sldId id="501" r:id="rId7"/>
    <p:sldId id="604" r:id="rId8"/>
    <p:sldId id="286" r:id="rId9"/>
    <p:sldId id="287" r:id="rId10"/>
    <p:sldId id="333" r:id="rId11"/>
    <p:sldId id="258" r:id="rId12"/>
    <p:sldId id="268" r:id="rId13"/>
    <p:sldId id="522" r:id="rId14"/>
    <p:sldId id="521" r:id="rId15"/>
    <p:sldId id="609" r:id="rId16"/>
    <p:sldId id="652" r:id="rId17"/>
    <p:sldId id="610" r:id="rId18"/>
    <p:sldId id="622" r:id="rId19"/>
    <p:sldId id="645" r:id="rId20"/>
    <p:sldId id="620" r:id="rId21"/>
    <p:sldId id="656" r:id="rId22"/>
    <p:sldId id="278" r:id="rId23"/>
    <p:sldId id="489" r:id="rId24"/>
    <p:sldId id="300" r:id="rId25"/>
  </p:sldIdLst>
  <p:sldSz cx="9144000" cy="6858000" type="screen4x3"/>
  <p:notesSz cx="9866313" cy="67357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ABD5"/>
    <a:srgbClr val="99FF99"/>
    <a:srgbClr val="F4A2D7"/>
    <a:srgbClr val="FFCC66"/>
    <a:srgbClr val="ED61BB"/>
    <a:srgbClr val="F8D334"/>
    <a:srgbClr val="FFFF00"/>
    <a:srgbClr val="CCECFF"/>
    <a:srgbClr val="0000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779" autoAdjust="0"/>
    <p:restoredTop sz="88192" autoAdjust="0"/>
  </p:normalViewPr>
  <p:slideViewPr>
    <p:cSldViewPr>
      <p:cViewPr varScale="1">
        <p:scale>
          <a:sx n="72" d="100"/>
          <a:sy n="72" d="100"/>
        </p:scale>
        <p:origin x="1344" y="72"/>
      </p:cViewPr>
      <p:guideLst>
        <p:guide orient="horz" pos="2160"/>
        <p:guide pos="2880"/>
      </p:guideLst>
    </p:cSldViewPr>
  </p:slideViewPr>
  <p:outlineViewPr>
    <p:cViewPr>
      <p:scale>
        <a:sx n="33" d="100"/>
        <a:sy n="33" d="100"/>
      </p:scale>
      <p:origin x="0" y="-4212"/>
    </p:cViewPr>
  </p:outlineViewPr>
  <p:notesTextViewPr>
    <p:cViewPr>
      <p:scale>
        <a:sx n="100" d="100"/>
        <a:sy n="100" d="100"/>
      </p:scale>
      <p:origin x="0" y="0"/>
    </p:cViewPr>
  </p:notesTextViewPr>
  <p:sorterViewPr>
    <p:cViewPr varScale="1">
      <p:scale>
        <a:sx n="1" d="1"/>
        <a:sy n="1" d="1"/>
      </p:scale>
      <p:origin x="0" y="-279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1" y="1"/>
            <a:ext cx="4276255" cy="3370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644" tIns="45322" rIns="90644" bIns="45322" numCol="1" anchor="t" anchorCtr="0" compatLnSpc="1">
            <a:prstTxWarp prst="textNoShape">
              <a:avLst/>
            </a:prstTxWarp>
          </a:bodyPr>
          <a:lstStyle>
            <a:lvl1pPr defTabSz="906463">
              <a:defRPr sz="1200"/>
            </a:lvl1pPr>
          </a:lstStyle>
          <a:p>
            <a:endParaRPr lang="en-US" altLang="ja-JP"/>
          </a:p>
        </p:txBody>
      </p:sp>
      <p:sp>
        <p:nvSpPr>
          <p:cNvPr id="5123" name="Rectangle 3"/>
          <p:cNvSpPr>
            <a:spLocks noGrp="1" noChangeArrowheads="1"/>
          </p:cNvSpPr>
          <p:nvPr>
            <p:ph type="dt" sz="quarter" idx="1"/>
          </p:nvPr>
        </p:nvSpPr>
        <p:spPr bwMode="auto">
          <a:xfrm>
            <a:off x="5590059" y="1"/>
            <a:ext cx="4273929" cy="3370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644" tIns="45322" rIns="90644" bIns="45322" numCol="1" anchor="t" anchorCtr="0" compatLnSpc="1">
            <a:prstTxWarp prst="textNoShape">
              <a:avLst/>
            </a:prstTxWarp>
          </a:bodyPr>
          <a:lstStyle>
            <a:lvl1pPr algn="r" defTabSz="906463">
              <a:defRPr sz="1200"/>
            </a:lvl1pPr>
          </a:lstStyle>
          <a:p>
            <a:endParaRPr lang="en-US" altLang="ja-JP"/>
          </a:p>
        </p:txBody>
      </p:sp>
      <p:sp>
        <p:nvSpPr>
          <p:cNvPr id="5124" name="Rectangle 4"/>
          <p:cNvSpPr>
            <a:spLocks noGrp="1" noChangeArrowheads="1"/>
          </p:cNvSpPr>
          <p:nvPr>
            <p:ph type="ftr" sz="quarter" idx="2"/>
          </p:nvPr>
        </p:nvSpPr>
        <p:spPr bwMode="auto">
          <a:xfrm>
            <a:off x="1" y="6397620"/>
            <a:ext cx="4276255" cy="3370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644" tIns="45322" rIns="90644" bIns="45322" numCol="1" anchor="b" anchorCtr="0" compatLnSpc="1">
            <a:prstTxWarp prst="textNoShape">
              <a:avLst/>
            </a:prstTxWarp>
          </a:bodyPr>
          <a:lstStyle>
            <a:lvl1pPr defTabSz="906463">
              <a:defRPr sz="1200"/>
            </a:lvl1pPr>
          </a:lstStyle>
          <a:p>
            <a:endParaRPr lang="en-US" altLang="ja-JP"/>
          </a:p>
        </p:txBody>
      </p:sp>
      <p:sp>
        <p:nvSpPr>
          <p:cNvPr id="5125" name="Rectangle 5"/>
          <p:cNvSpPr>
            <a:spLocks noGrp="1" noChangeArrowheads="1"/>
          </p:cNvSpPr>
          <p:nvPr>
            <p:ph type="sldNum" sz="quarter" idx="3"/>
          </p:nvPr>
        </p:nvSpPr>
        <p:spPr bwMode="auto">
          <a:xfrm>
            <a:off x="5590059" y="6397620"/>
            <a:ext cx="4273929" cy="3370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644" tIns="45322" rIns="90644" bIns="45322" numCol="1" anchor="b" anchorCtr="0" compatLnSpc="1">
            <a:prstTxWarp prst="textNoShape">
              <a:avLst/>
            </a:prstTxWarp>
          </a:bodyPr>
          <a:lstStyle>
            <a:lvl1pPr algn="r" defTabSz="906463">
              <a:defRPr sz="1200"/>
            </a:lvl1pPr>
          </a:lstStyle>
          <a:p>
            <a:fld id="{24376CA7-C916-4E35-AC1F-53EBCA8E3023}" type="slidenum">
              <a:rPr lang="en-US" altLang="ja-JP"/>
              <a:pPr/>
              <a:t>‹#›</a:t>
            </a:fld>
            <a:endParaRPr lang="en-US" altLang="ja-JP"/>
          </a:p>
        </p:txBody>
      </p:sp>
    </p:spTree>
    <p:extLst>
      <p:ext uri="{BB962C8B-B14F-4D97-AF65-F5344CB8AC3E}">
        <p14:creationId xmlns:p14="http://schemas.microsoft.com/office/powerpoint/2010/main" val="720858418"/>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1" y="1"/>
            <a:ext cx="4276255" cy="3370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644" tIns="45322" rIns="90644" bIns="45322" numCol="1" anchor="t" anchorCtr="0" compatLnSpc="1">
            <a:prstTxWarp prst="textNoShape">
              <a:avLst/>
            </a:prstTxWarp>
          </a:bodyPr>
          <a:lstStyle>
            <a:lvl1pPr defTabSz="906463">
              <a:defRPr sz="1200"/>
            </a:lvl1pPr>
          </a:lstStyle>
          <a:p>
            <a:endParaRPr lang="en-US" altLang="ja-JP"/>
          </a:p>
        </p:txBody>
      </p:sp>
      <p:sp>
        <p:nvSpPr>
          <p:cNvPr id="3075" name="Rectangle 3"/>
          <p:cNvSpPr>
            <a:spLocks noGrp="1" noChangeArrowheads="1"/>
          </p:cNvSpPr>
          <p:nvPr>
            <p:ph type="dt" idx="1"/>
          </p:nvPr>
        </p:nvSpPr>
        <p:spPr bwMode="auto">
          <a:xfrm>
            <a:off x="5590059" y="1"/>
            <a:ext cx="4273929" cy="3370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644" tIns="45322" rIns="90644" bIns="45322" numCol="1" anchor="t" anchorCtr="0" compatLnSpc="1">
            <a:prstTxWarp prst="textNoShape">
              <a:avLst/>
            </a:prstTxWarp>
          </a:bodyPr>
          <a:lstStyle>
            <a:lvl1pPr algn="r" defTabSz="906463">
              <a:defRPr sz="1200"/>
            </a:lvl1pPr>
          </a:lstStyle>
          <a:p>
            <a:endParaRPr lang="en-US" altLang="ja-JP"/>
          </a:p>
        </p:txBody>
      </p:sp>
      <p:sp>
        <p:nvSpPr>
          <p:cNvPr id="3076" name="Rectangle 4"/>
          <p:cNvSpPr>
            <a:spLocks noGrp="1" noRot="1" noChangeAspect="1" noChangeArrowheads="1" noTextEdit="1"/>
          </p:cNvSpPr>
          <p:nvPr>
            <p:ph type="sldImg" idx="2"/>
          </p:nvPr>
        </p:nvSpPr>
        <p:spPr bwMode="auto">
          <a:xfrm>
            <a:off x="3252788" y="506413"/>
            <a:ext cx="3365500" cy="2524125"/>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985934" y="3199352"/>
            <a:ext cx="7894446" cy="3030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644" tIns="45322" rIns="90644" bIns="45322"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3078" name="Rectangle 6"/>
          <p:cNvSpPr>
            <a:spLocks noGrp="1" noChangeArrowheads="1"/>
          </p:cNvSpPr>
          <p:nvPr>
            <p:ph type="ftr" sz="quarter" idx="4"/>
          </p:nvPr>
        </p:nvSpPr>
        <p:spPr bwMode="auto">
          <a:xfrm>
            <a:off x="1" y="6397620"/>
            <a:ext cx="4276255" cy="3370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644" tIns="45322" rIns="90644" bIns="45322" numCol="1" anchor="b" anchorCtr="0" compatLnSpc="1">
            <a:prstTxWarp prst="textNoShape">
              <a:avLst/>
            </a:prstTxWarp>
          </a:bodyPr>
          <a:lstStyle>
            <a:lvl1pPr defTabSz="906463">
              <a:defRPr sz="1200"/>
            </a:lvl1pPr>
          </a:lstStyle>
          <a:p>
            <a:endParaRPr lang="en-US" altLang="ja-JP"/>
          </a:p>
        </p:txBody>
      </p:sp>
      <p:sp>
        <p:nvSpPr>
          <p:cNvPr id="3079" name="Rectangle 7"/>
          <p:cNvSpPr>
            <a:spLocks noGrp="1" noChangeArrowheads="1"/>
          </p:cNvSpPr>
          <p:nvPr>
            <p:ph type="sldNum" sz="quarter" idx="5"/>
          </p:nvPr>
        </p:nvSpPr>
        <p:spPr bwMode="auto">
          <a:xfrm>
            <a:off x="5590059" y="6397620"/>
            <a:ext cx="4273929" cy="3370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644" tIns="45322" rIns="90644" bIns="45322" numCol="1" anchor="b" anchorCtr="0" compatLnSpc="1">
            <a:prstTxWarp prst="textNoShape">
              <a:avLst/>
            </a:prstTxWarp>
          </a:bodyPr>
          <a:lstStyle>
            <a:lvl1pPr algn="r" defTabSz="906463">
              <a:defRPr sz="1200"/>
            </a:lvl1pPr>
          </a:lstStyle>
          <a:p>
            <a:fld id="{B9E90D4D-DCA6-4E5B-A265-42FA42293A7F}" type="slidenum">
              <a:rPr lang="en-US" altLang="ja-JP"/>
              <a:pPr/>
              <a:t>‹#›</a:t>
            </a:fld>
            <a:endParaRPr lang="en-US" altLang="ja-JP"/>
          </a:p>
        </p:txBody>
      </p:sp>
    </p:spTree>
    <p:extLst>
      <p:ext uri="{BB962C8B-B14F-4D97-AF65-F5344CB8AC3E}">
        <p14:creationId xmlns:p14="http://schemas.microsoft.com/office/powerpoint/2010/main" val="1711650442"/>
      </p:ext>
    </p:extLst>
  </p:cSld>
  <p:clrMap bg1="lt1" tx1="dk1" bg2="lt2" tx2="dk2" accent1="accent1" accent2="accent2" accent3="accent3" accent4="accent4" accent5="accent5" accent6="accent6" hlink="hlink" folHlink="folHlink"/>
  <p:hf sldNum="0" hdr="0" ftr="0" dt="0"/>
  <p:notesStyle>
    <a:lvl1pPr algn="l" rtl="0" fontAlgn="base">
      <a:spcBef>
        <a:spcPct val="30000"/>
      </a:spcBef>
      <a:spcAft>
        <a:spcPct val="0"/>
      </a:spcAft>
      <a:defRPr kumimoji="1" sz="1200" kern="1200">
        <a:solidFill>
          <a:schemeClr val="tx1"/>
        </a:solidFill>
        <a:latin typeface="Arial" panose="020B0604020202020204" pitchFamily="34" charset="0"/>
        <a:ea typeface="ＭＳ Ｐ明朝" panose="02020600040205080304" pitchFamily="18" charset="-128"/>
        <a:cs typeface="+mn-cs"/>
      </a:defRPr>
    </a:lvl1pPr>
    <a:lvl2pPr marL="457200" algn="l" rtl="0" fontAlgn="base">
      <a:spcBef>
        <a:spcPct val="30000"/>
      </a:spcBef>
      <a:spcAft>
        <a:spcPct val="0"/>
      </a:spcAft>
      <a:defRPr kumimoji="1" sz="1200" kern="1200">
        <a:solidFill>
          <a:schemeClr val="tx1"/>
        </a:solidFill>
        <a:latin typeface="Arial" panose="020B0604020202020204" pitchFamily="34" charset="0"/>
        <a:ea typeface="ＭＳ Ｐ明朝" panose="02020600040205080304" pitchFamily="18" charset="-128"/>
        <a:cs typeface="+mn-cs"/>
      </a:defRPr>
    </a:lvl2pPr>
    <a:lvl3pPr marL="914400" algn="l" rtl="0" fontAlgn="base">
      <a:spcBef>
        <a:spcPct val="30000"/>
      </a:spcBef>
      <a:spcAft>
        <a:spcPct val="0"/>
      </a:spcAft>
      <a:defRPr kumimoji="1" sz="1200" kern="1200">
        <a:solidFill>
          <a:schemeClr val="tx1"/>
        </a:solidFill>
        <a:latin typeface="Arial" panose="020B0604020202020204" pitchFamily="34" charset="0"/>
        <a:ea typeface="ＭＳ Ｐ明朝" panose="02020600040205080304" pitchFamily="18" charset="-128"/>
        <a:cs typeface="+mn-cs"/>
      </a:defRPr>
    </a:lvl3pPr>
    <a:lvl4pPr marL="1371600" algn="l" rtl="0" fontAlgn="base">
      <a:spcBef>
        <a:spcPct val="30000"/>
      </a:spcBef>
      <a:spcAft>
        <a:spcPct val="0"/>
      </a:spcAft>
      <a:defRPr kumimoji="1" sz="1200" kern="1200">
        <a:solidFill>
          <a:schemeClr val="tx1"/>
        </a:solidFill>
        <a:latin typeface="Arial" panose="020B0604020202020204" pitchFamily="34" charset="0"/>
        <a:ea typeface="ＭＳ Ｐ明朝" panose="02020600040205080304" pitchFamily="18" charset="-128"/>
        <a:cs typeface="+mn-cs"/>
      </a:defRPr>
    </a:lvl4pPr>
    <a:lvl5pPr marL="1828800" algn="l" rtl="0" fontAlgn="base">
      <a:spcBef>
        <a:spcPct val="30000"/>
      </a:spcBef>
      <a:spcAft>
        <a:spcPct val="0"/>
      </a:spcAft>
      <a:defRPr kumimoji="1" sz="1200" kern="1200">
        <a:solidFill>
          <a:schemeClr val="tx1"/>
        </a:solidFill>
        <a:latin typeface="Arial" panose="020B0604020202020204" pitchFamily="34" charset="0"/>
        <a:ea typeface="ＭＳ Ｐ明朝" panose="02020600040205080304" pitchFamily="18"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elaws.e-gov.go.jp/search/elawsSearch/elaws_search/lsg0500/332AC1000000164_20150801"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5922" name="Rectangle 2"/>
          <p:cNvSpPr>
            <a:spLocks noGrp="1" noRot="1" noChangeAspect="1" noChangeArrowheads="1" noTextEdit="1"/>
          </p:cNvSpPr>
          <p:nvPr>
            <p:ph type="sldImg"/>
          </p:nvPr>
        </p:nvSpPr>
        <p:spPr>
          <a:xfrm>
            <a:off x="3252788" y="506413"/>
            <a:ext cx="3365500" cy="2524125"/>
          </a:xfrm>
          <a:ln/>
        </p:spPr>
      </p:sp>
      <p:sp>
        <p:nvSpPr>
          <p:cNvPr id="465923" name="Rectangle 3"/>
          <p:cNvSpPr>
            <a:spLocks noGrp="1" noChangeArrowheads="1"/>
          </p:cNvSpPr>
          <p:nvPr>
            <p:ph type="body" idx="1"/>
          </p:nvPr>
        </p:nvSpPr>
        <p:spPr/>
        <p:txBody>
          <a:bodyPr/>
          <a:lstStyle/>
          <a:p>
            <a:endParaRPr lang="ja-JP" altLang="ja-JP" dirty="0"/>
          </a:p>
        </p:txBody>
      </p:sp>
    </p:spTree>
    <p:extLst>
      <p:ext uri="{BB962C8B-B14F-4D97-AF65-F5344CB8AC3E}">
        <p14:creationId xmlns:p14="http://schemas.microsoft.com/office/powerpoint/2010/main" val="4326309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252788" y="506413"/>
            <a:ext cx="3365500" cy="2524125"/>
          </a:xfrm>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38784333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252788" y="506413"/>
            <a:ext cx="3365500" cy="2524125"/>
          </a:xfrm>
        </p:spPr>
      </p:sp>
      <p:sp>
        <p:nvSpPr>
          <p:cNvPr id="3" name="ノート プレースホルダー 2"/>
          <p:cNvSpPr>
            <a:spLocks noGrp="1"/>
          </p:cNvSpPr>
          <p:nvPr>
            <p:ph type="body" idx="1"/>
          </p:nvPr>
        </p:nvSpPr>
        <p:spPr/>
        <p:txBody>
          <a:bodyPr/>
          <a:lstStyle/>
          <a:p>
            <a:r>
              <a:rPr kumimoji="1" lang="ja-JP" altLang="en-US" b="1" dirty="0">
                <a:solidFill>
                  <a:srgbClr val="00B050"/>
                </a:solidFill>
              </a:rPr>
              <a:t>愛知県内（</a:t>
            </a:r>
            <a:r>
              <a:rPr kumimoji="1" lang="en-US" altLang="ja-JP" b="1" dirty="0">
                <a:solidFill>
                  <a:srgbClr val="00B050"/>
                </a:solidFill>
              </a:rPr>
              <a:t>H31.3</a:t>
            </a:r>
            <a:r>
              <a:rPr kumimoji="1" lang="ja-JP" altLang="en-US" b="1" dirty="0">
                <a:solidFill>
                  <a:srgbClr val="00B050"/>
                </a:solidFill>
              </a:rPr>
              <a:t>）</a:t>
            </a:r>
            <a:endParaRPr kumimoji="1" lang="en-US" altLang="ja-JP" b="1" dirty="0">
              <a:solidFill>
                <a:srgbClr val="00B050"/>
              </a:solidFill>
            </a:endParaRPr>
          </a:p>
          <a:p>
            <a:r>
              <a:rPr kumimoji="1" lang="ja-JP" altLang="en-US" b="1" dirty="0">
                <a:solidFill>
                  <a:srgbClr val="00B050"/>
                </a:solidFill>
              </a:rPr>
              <a:t>理容　　　　</a:t>
            </a:r>
            <a:r>
              <a:rPr kumimoji="1" lang="en-US" altLang="ja-JP" b="1" dirty="0">
                <a:solidFill>
                  <a:srgbClr val="00B050"/>
                </a:solidFill>
              </a:rPr>
              <a:t>913</a:t>
            </a:r>
            <a:r>
              <a:rPr kumimoji="1" lang="ja-JP" altLang="en-US" b="1" dirty="0">
                <a:solidFill>
                  <a:srgbClr val="00B050"/>
                </a:solidFill>
              </a:rPr>
              <a:t>店</a:t>
            </a:r>
            <a:endParaRPr kumimoji="1" lang="en-US" altLang="ja-JP" b="1" dirty="0">
              <a:solidFill>
                <a:srgbClr val="00B050"/>
              </a:solidFill>
            </a:endParaRPr>
          </a:p>
          <a:p>
            <a:r>
              <a:rPr lang="ja-JP" altLang="en-US" b="1" dirty="0">
                <a:solidFill>
                  <a:srgbClr val="00B050"/>
                </a:solidFill>
              </a:rPr>
              <a:t>美容　　　　　</a:t>
            </a:r>
            <a:r>
              <a:rPr lang="en-US" altLang="ja-JP" b="1" dirty="0">
                <a:solidFill>
                  <a:srgbClr val="00B050"/>
                </a:solidFill>
              </a:rPr>
              <a:t>93</a:t>
            </a:r>
            <a:r>
              <a:rPr lang="ja-JP" altLang="en-US" b="1" dirty="0">
                <a:solidFill>
                  <a:srgbClr val="00B050"/>
                </a:solidFill>
              </a:rPr>
              <a:t>店</a:t>
            </a:r>
            <a:endParaRPr lang="en-US" altLang="ja-JP" b="1" dirty="0">
              <a:solidFill>
                <a:srgbClr val="00B050"/>
              </a:solidFill>
            </a:endParaRPr>
          </a:p>
          <a:p>
            <a:r>
              <a:rPr lang="ja-JP" altLang="en-US" b="1" dirty="0">
                <a:solidFill>
                  <a:srgbClr val="00B050"/>
                </a:solidFill>
              </a:rPr>
              <a:t>ｸﾘｰﾆﾝｸﾞ　　　</a:t>
            </a:r>
            <a:r>
              <a:rPr lang="en-US" altLang="ja-JP" b="1" dirty="0">
                <a:solidFill>
                  <a:srgbClr val="00B050"/>
                </a:solidFill>
              </a:rPr>
              <a:t>19</a:t>
            </a:r>
            <a:r>
              <a:rPr lang="ja-JP" altLang="en-US" b="1" dirty="0">
                <a:solidFill>
                  <a:srgbClr val="00B050"/>
                </a:solidFill>
              </a:rPr>
              <a:t>店</a:t>
            </a:r>
            <a:endParaRPr lang="en-US" altLang="ja-JP" b="1" dirty="0">
              <a:solidFill>
                <a:srgbClr val="00B050"/>
              </a:solidFill>
            </a:endParaRPr>
          </a:p>
          <a:p>
            <a:r>
              <a:rPr kumimoji="1" lang="ja-JP" altLang="en-US" b="1" dirty="0">
                <a:solidFill>
                  <a:srgbClr val="00B050"/>
                </a:solidFill>
              </a:rPr>
              <a:t>一般飲食　　　</a:t>
            </a:r>
            <a:r>
              <a:rPr kumimoji="1" lang="en-US" altLang="ja-JP" b="1" dirty="0">
                <a:solidFill>
                  <a:srgbClr val="00B050"/>
                </a:solidFill>
              </a:rPr>
              <a:t>1</a:t>
            </a:r>
            <a:r>
              <a:rPr lang="ja-JP" altLang="en-US" b="1" dirty="0">
                <a:solidFill>
                  <a:srgbClr val="00B050"/>
                </a:solidFill>
              </a:rPr>
              <a:t>店</a:t>
            </a:r>
            <a:endParaRPr lang="en-US" altLang="ja-JP" b="1" dirty="0">
              <a:solidFill>
                <a:srgbClr val="00B050"/>
              </a:solidFill>
            </a:endParaRPr>
          </a:p>
          <a:p>
            <a:r>
              <a:rPr kumimoji="1" lang="ja-JP" altLang="en-US" b="1" dirty="0">
                <a:solidFill>
                  <a:srgbClr val="00B050"/>
                </a:solidFill>
              </a:rPr>
              <a:t>麺類飲食　　　</a:t>
            </a:r>
            <a:r>
              <a:rPr kumimoji="1" lang="en-US" altLang="ja-JP" b="1" dirty="0">
                <a:solidFill>
                  <a:srgbClr val="00B050"/>
                </a:solidFill>
              </a:rPr>
              <a:t>0</a:t>
            </a:r>
            <a:r>
              <a:rPr kumimoji="1" lang="ja-JP" altLang="en-US" b="1">
                <a:solidFill>
                  <a:srgbClr val="00B050"/>
                </a:solidFill>
              </a:rPr>
              <a:t>店</a:t>
            </a:r>
            <a:endParaRPr kumimoji="1" lang="ja-JP" altLang="en-US" b="1" dirty="0">
              <a:solidFill>
                <a:srgbClr val="00B050"/>
              </a:solidFill>
            </a:endParaRPr>
          </a:p>
          <a:p>
            <a:endParaRPr kumimoji="1" lang="en-US" altLang="ja-JP" dirty="0"/>
          </a:p>
          <a:p>
            <a:r>
              <a:rPr lang="ja-JP" altLang="en-US" b="1" dirty="0">
                <a:solidFill>
                  <a:schemeClr val="bg2">
                    <a:lumMod val="60000"/>
                    <a:lumOff val="40000"/>
                  </a:schemeClr>
                </a:solidFill>
              </a:rPr>
              <a:t>○</a:t>
            </a:r>
            <a:r>
              <a:rPr kumimoji="1" lang="ja-JP" altLang="en-US" b="1" dirty="0">
                <a:solidFill>
                  <a:schemeClr val="bg2">
                    <a:lumMod val="60000"/>
                    <a:lumOff val="40000"/>
                  </a:schemeClr>
                </a:solidFill>
              </a:rPr>
              <a:t>登録手数料（除ｸﾘ取次）</a:t>
            </a:r>
            <a:endParaRPr kumimoji="1" lang="en-US" altLang="ja-JP" b="1" dirty="0">
              <a:solidFill>
                <a:schemeClr val="bg2">
                  <a:lumMod val="60000"/>
                  <a:lumOff val="40000"/>
                </a:schemeClr>
              </a:solidFill>
            </a:endParaRPr>
          </a:p>
          <a:p>
            <a:r>
              <a:rPr lang="ja-JP" altLang="en-US" b="1" dirty="0">
                <a:solidFill>
                  <a:schemeClr val="bg2">
                    <a:lumMod val="60000"/>
                    <a:lumOff val="40000"/>
                  </a:schemeClr>
                </a:solidFill>
              </a:rPr>
              <a:t>　　　　</a:t>
            </a:r>
            <a:r>
              <a:rPr lang="en-US" altLang="ja-JP" b="1" dirty="0">
                <a:solidFill>
                  <a:schemeClr val="bg2">
                    <a:lumMod val="60000"/>
                    <a:lumOff val="40000"/>
                  </a:schemeClr>
                </a:solidFill>
              </a:rPr>
              <a:t>6,600</a:t>
            </a:r>
            <a:r>
              <a:rPr lang="ja-JP" altLang="en-US" b="1" dirty="0">
                <a:solidFill>
                  <a:schemeClr val="bg2">
                    <a:lumMod val="60000"/>
                    <a:lumOff val="40000"/>
                  </a:schemeClr>
                </a:solidFill>
              </a:rPr>
              <a:t>円</a:t>
            </a:r>
            <a:endParaRPr lang="en-US" altLang="ja-JP" b="1" dirty="0">
              <a:solidFill>
                <a:schemeClr val="bg2">
                  <a:lumMod val="60000"/>
                  <a:lumOff val="40000"/>
                </a:schemeClr>
              </a:solidFill>
            </a:endParaRPr>
          </a:p>
          <a:p>
            <a:r>
              <a:rPr lang="ja-JP" altLang="en-US" b="1" dirty="0">
                <a:solidFill>
                  <a:schemeClr val="bg2">
                    <a:lumMod val="60000"/>
                    <a:lumOff val="40000"/>
                  </a:schemeClr>
                </a:solidFill>
              </a:rPr>
              <a:t>○再登録（除ｸﾘ取次）</a:t>
            </a:r>
            <a:endParaRPr lang="en-US" altLang="ja-JP" b="1" dirty="0">
              <a:solidFill>
                <a:schemeClr val="bg2">
                  <a:lumMod val="60000"/>
                  <a:lumOff val="40000"/>
                </a:schemeClr>
              </a:solidFill>
            </a:endParaRPr>
          </a:p>
          <a:p>
            <a:r>
              <a:rPr lang="ja-JP" altLang="en-US" b="1" dirty="0">
                <a:solidFill>
                  <a:schemeClr val="bg2">
                    <a:lumMod val="60000"/>
                    <a:lumOff val="40000"/>
                  </a:schemeClr>
                </a:solidFill>
              </a:rPr>
              <a:t>　　　　</a:t>
            </a:r>
            <a:r>
              <a:rPr lang="en-US" altLang="ja-JP" b="1" dirty="0">
                <a:solidFill>
                  <a:schemeClr val="bg2">
                    <a:lumMod val="60000"/>
                    <a:lumOff val="40000"/>
                  </a:schemeClr>
                </a:solidFill>
              </a:rPr>
              <a:t>2,360</a:t>
            </a:r>
            <a:r>
              <a:rPr lang="ja-JP" altLang="en-US" b="1" dirty="0">
                <a:solidFill>
                  <a:schemeClr val="bg2">
                    <a:lumMod val="60000"/>
                    <a:lumOff val="40000"/>
                  </a:schemeClr>
                </a:solidFill>
              </a:rPr>
              <a:t>円</a:t>
            </a:r>
            <a:endParaRPr lang="en-US" altLang="ja-JP" b="1" dirty="0">
              <a:solidFill>
                <a:schemeClr val="bg2">
                  <a:lumMod val="60000"/>
                  <a:lumOff val="40000"/>
                </a:schemeClr>
              </a:solidFill>
            </a:endParaRPr>
          </a:p>
          <a:p>
            <a:r>
              <a:rPr kumimoji="1" lang="ja-JP" altLang="en-US" b="1" dirty="0">
                <a:solidFill>
                  <a:schemeClr val="bg2">
                    <a:lumMod val="60000"/>
                    <a:lumOff val="40000"/>
                  </a:schemeClr>
                </a:solidFill>
              </a:rPr>
              <a:t>○標識・掲示板　別途</a:t>
            </a:r>
            <a:endParaRPr kumimoji="1" lang="en-US" altLang="ja-JP" b="1" dirty="0">
              <a:solidFill>
                <a:schemeClr val="bg2">
                  <a:lumMod val="60000"/>
                  <a:lumOff val="40000"/>
                </a:schemeClr>
              </a:solidFill>
            </a:endParaRPr>
          </a:p>
          <a:p>
            <a:r>
              <a:rPr kumimoji="1" lang="ja-JP" altLang="en-US" b="1" dirty="0">
                <a:solidFill>
                  <a:schemeClr val="bg2">
                    <a:lumMod val="60000"/>
                    <a:lumOff val="40000"/>
                  </a:schemeClr>
                </a:solidFill>
              </a:rPr>
              <a:t>　　　</a:t>
            </a:r>
            <a:r>
              <a:rPr kumimoji="1" lang="en-US" altLang="ja-JP" b="1" dirty="0">
                <a:solidFill>
                  <a:schemeClr val="bg2">
                    <a:lumMod val="60000"/>
                    <a:lumOff val="40000"/>
                  </a:schemeClr>
                </a:solidFill>
              </a:rPr>
              <a:t>3,300</a:t>
            </a:r>
            <a:r>
              <a:rPr kumimoji="1" lang="ja-JP" altLang="en-US" b="1" dirty="0">
                <a:solidFill>
                  <a:schemeClr val="bg2">
                    <a:lumMod val="60000"/>
                    <a:lumOff val="40000"/>
                  </a:schemeClr>
                </a:solidFill>
              </a:rPr>
              <a:t>円</a:t>
            </a:r>
          </a:p>
          <a:p>
            <a:endParaRPr kumimoji="1" lang="en-US" altLang="ja-JP" dirty="0"/>
          </a:p>
          <a:p>
            <a:endParaRPr kumimoji="1" lang="ja-JP" altLang="en-US" dirty="0"/>
          </a:p>
        </p:txBody>
      </p:sp>
    </p:spTree>
    <p:extLst>
      <p:ext uri="{BB962C8B-B14F-4D97-AF65-F5344CB8AC3E}">
        <p14:creationId xmlns:p14="http://schemas.microsoft.com/office/powerpoint/2010/main" val="34325606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252788" y="506413"/>
            <a:ext cx="3365500" cy="2524125"/>
          </a:xfrm>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28577813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417888" y="841375"/>
            <a:ext cx="3030537" cy="2273300"/>
          </a:xfrm>
        </p:spPr>
      </p:sp>
      <p:sp>
        <p:nvSpPr>
          <p:cNvPr id="3" name="ノート プレースホルダー 2"/>
          <p:cNvSpPr>
            <a:spLocks noGrp="1"/>
          </p:cNvSpPr>
          <p:nvPr>
            <p:ph type="body" idx="1"/>
          </p:nvPr>
        </p:nvSpPr>
        <p:spPr/>
        <p:txBody>
          <a:bodyPr/>
          <a:lstStyle/>
          <a:p>
            <a:r>
              <a:rPr lang="en-US" altLang="ja-JP" dirty="0"/>
              <a:t>(</a:t>
            </a:r>
            <a:r>
              <a:rPr lang="ja-JP" altLang="en-US" dirty="0"/>
              <a:t>適用営業及び営業者の定義</a:t>
            </a:r>
            <a:r>
              <a:rPr lang="en-US" altLang="ja-JP" dirty="0"/>
              <a:t>)</a:t>
            </a:r>
          </a:p>
          <a:p>
            <a:r>
              <a:rPr lang="ja-JP" altLang="en-US" dirty="0"/>
              <a:t>第二条　この法律は、次に掲げる営業につき適用する。</a:t>
            </a:r>
          </a:p>
          <a:p>
            <a:r>
              <a:rPr lang="ja-JP" altLang="en-US" dirty="0"/>
              <a:t>一　食品衛生法</a:t>
            </a:r>
            <a:r>
              <a:rPr lang="en-US" altLang="ja-JP" dirty="0"/>
              <a:t>(</a:t>
            </a:r>
            <a:r>
              <a:rPr lang="ja-JP" altLang="en-US" dirty="0"/>
              <a:t>昭和二十二年法律第二百三十三号</a:t>
            </a:r>
            <a:r>
              <a:rPr lang="en-US" altLang="ja-JP" dirty="0"/>
              <a:t>)</a:t>
            </a:r>
            <a:r>
              <a:rPr lang="ja-JP" altLang="en-US" dirty="0"/>
              <a:t>の規定により許可を受けて営む同法第五十一条に規定する営業のうち、飲食店営業、喫茶店営業、食肉販売業及び氷雪販売業</a:t>
            </a:r>
          </a:p>
          <a:p>
            <a:r>
              <a:rPr lang="ja-JP" altLang="en-US" dirty="0"/>
              <a:t>二　理容業</a:t>
            </a:r>
            <a:r>
              <a:rPr lang="en-US" altLang="ja-JP" dirty="0"/>
              <a:t>(</a:t>
            </a:r>
            <a:r>
              <a:rPr lang="ja-JP" altLang="en-US" dirty="0"/>
              <a:t>理容師法</a:t>
            </a:r>
            <a:r>
              <a:rPr lang="en-US" altLang="ja-JP" dirty="0"/>
              <a:t>(</a:t>
            </a:r>
            <a:r>
              <a:rPr lang="ja-JP" altLang="en-US" dirty="0"/>
              <a:t>昭和二十二年法律第二百三十四号</a:t>
            </a:r>
            <a:r>
              <a:rPr lang="en-US" altLang="ja-JP" dirty="0"/>
              <a:t>)</a:t>
            </a:r>
            <a:r>
              <a:rPr lang="ja-JP" altLang="en-US" dirty="0"/>
              <a:t>の規定により届出をして理容所を開設することをいう。</a:t>
            </a:r>
            <a:r>
              <a:rPr lang="en-US" altLang="ja-JP" dirty="0"/>
              <a:t>)</a:t>
            </a:r>
          </a:p>
          <a:p>
            <a:r>
              <a:rPr lang="ja-JP" altLang="en-US" dirty="0"/>
              <a:t>三　美容業</a:t>
            </a:r>
            <a:r>
              <a:rPr lang="en-US" altLang="ja-JP" dirty="0"/>
              <a:t>(</a:t>
            </a:r>
            <a:r>
              <a:rPr lang="ja-JP" altLang="en-US" dirty="0"/>
              <a:t>美容師法</a:t>
            </a:r>
            <a:r>
              <a:rPr lang="en-US" altLang="ja-JP" dirty="0"/>
              <a:t>(</a:t>
            </a:r>
            <a:r>
              <a:rPr lang="ja-JP" altLang="en-US" dirty="0"/>
              <a:t>昭和三十二年法律第百六十三号</a:t>
            </a:r>
            <a:r>
              <a:rPr lang="en-US" altLang="ja-JP" dirty="0"/>
              <a:t>)</a:t>
            </a:r>
            <a:r>
              <a:rPr lang="ja-JP" altLang="en-US" dirty="0"/>
              <a:t>の規定により届出をして美容所を開設することをいう。</a:t>
            </a:r>
            <a:r>
              <a:rPr lang="en-US" altLang="ja-JP" dirty="0"/>
              <a:t>)</a:t>
            </a:r>
          </a:p>
          <a:p>
            <a:r>
              <a:rPr lang="ja-JP" altLang="en-US" dirty="0"/>
              <a:t>四　興行場法</a:t>
            </a:r>
            <a:r>
              <a:rPr lang="en-US" altLang="ja-JP" dirty="0"/>
              <a:t>(</a:t>
            </a:r>
            <a:r>
              <a:rPr lang="ja-JP" altLang="en-US" dirty="0"/>
              <a:t>昭和二十三年法律第百三十七号</a:t>
            </a:r>
            <a:r>
              <a:rPr lang="en-US" altLang="ja-JP" dirty="0"/>
              <a:t>)</a:t>
            </a:r>
            <a:r>
              <a:rPr lang="ja-JP" altLang="en-US" dirty="0"/>
              <a:t>に規定する興行場営業のうち映画、演劇又は演芸に係るもの</a:t>
            </a:r>
          </a:p>
          <a:p>
            <a:r>
              <a:rPr lang="ja-JP" altLang="en-US" dirty="0"/>
              <a:t>五　旅館業法</a:t>
            </a:r>
            <a:r>
              <a:rPr lang="en-US" altLang="ja-JP" dirty="0"/>
              <a:t>(</a:t>
            </a:r>
            <a:r>
              <a:rPr lang="ja-JP" altLang="en-US" dirty="0"/>
              <a:t>昭和二十三年法律第百三十八号</a:t>
            </a:r>
            <a:r>
              <a:rPr lang="en-US" altLang="ja-JP" dirty="0"/>
              <a:t>)</a:t>
            </a:r>
            <a:r>
              <a:rPr lang="ja-JP" altLang="en-US" dirty="0"/>
              <a:t>に規定する旅館業</a:t>
            </a:r>
          </a:p>
          <a:p>
            <a:r>
              <a:rPr lang="ja-JP" altLang="en-US" dirty="0"/>
              <a:t>六　公衆浴場法</a:t>
            </a:r>
            <a:r>
              <a:rPr lang="en-US" altLang="ja-JP" dirty="0"/>
              <a:t>(</a:t>
            </a:r>
            <a:r>
              <a:rPr lang="ja-JP" altLang="en-US" dirty="0"/>
              <a:t>昭和二十三年法律第百三十九号</a:t>
            </a:r>
            <a:r>
              <a:rPr lang="en-US" altLang="ja-JP" dirty="0"/>
              <a:t>)</a:t>
            </a:r>
            <a:r>
              <a:rPr lang="ja-JP" altLang="en-US" dirty="0"/>
              <a:t>に規定する浴場業</a:t>
            </a:r>
          </a:p>
          <a:p>
            <a:r>
              <a:rPr lang="ja-JP" altLang="en-US" dirty="0"/>
              <a:t>七　クリーニング業法</a:t>
            </a:r>
            <a:r>
              <a:rPr lang="en-US" altLang="ja-JP" dirty="0"/>
              <a:t>(</a:t>
            </a:r>
            <a:r>
              <a:rPr lang="ja-JP" altLang="en-US" dirty="0"/>
              <a:t>昭和二十五年法律第二百七号</a:t>
            </a:r>
            <a:r>
              <a:rPr lang="en-US" altLang="ja-JP" dirty="0"/>
              <a:t>)</a:t>
            </a:r>
            <a:r>
              <a:rPr lang="ja-JP" altLang="en-US" dirty="0"/>
              <a:t>に規定するクリーニング業</a:t>
            </a:r>
            <a:endParaRPr lang="en-US" altLang="ja-JP" dirty="0"/>
          </a:p>
          <a:p>
            <a:endParaRPr lang="en-US" altLang="ja-JP" dirty="0"/>
          </a:p>
          <a:p>
            <a:r>
              <a:rPr lang="ja-JP" altLang="en-US" dirty="0">
                <a:effectLst/>
              </a:rPr>
              <a:t>生活衛生関係営業の運営の適正化及び振興に関する法律施行令 </a:t>
            </a:r>
          </a:p>
          <a:p>
            <a:r>
              <a:rPr lang="ja-JP" altLang="en-US" dirty="0">
                <a:effectLst/>
              </a:rPr>
              <a:t>内閣は、環境衛生関係営業の運営の適正化に関する法律（昭和三十二年法律第百六十四号）第三条、第八条第一項第二号及び第三号、第五十九条並びに第六十四条第一項の規定に基き、この政令を制定する。</a:t>
            </a:r>
          </a:p>
          <a:p>
            <a:r>
              <a:rPr lang="ja-JP" altLang="en-US" dirty="0">
                <a:effectLst/>
              </a:rPr>
              <a:t>（業種）</a:t>
            </a:r>
          </a:p>
          <a:p>
            <a:r>
              <a:rPr lang="ja-JP" altLang="en-US" dirty="0">
                <a:effectLst/>
              </a:rPr>
              <a:t>第一条　</a:t>
            </a:r>
            <a:r>
              <a:rPr lang="ja-JP" altLang="en-US" dirty="0">
                <a:effectLst/>
                <a:hlinkClick r:id="rId3"/>
              </a:rPr>
              <a:t>生活衛生関係営業の運営の適正化及び振興に関する法律</a:t>
            </a:r>
            <a:r>
              <a:rPr lang="ja-JP" altLang="en-US" dirty="0">
                <a:effectLst/>
              </a:rPr>
              <a:t>（以下「法」という。）</a:t>
            </a:r>
            <a:r>
              <a:rPr lang="ja-JP" altLang="en-US" dirty="0">
                <a:effectLst/>
                <a:hlinkClick r:id="rId3"/>
              </a:rPr>
              <a:t>第三条</a:t>
            </a:r>
            <a:r>
              <a:rPr lang="ja-JP" altLang="en-US" dirty="0">
                <a:effectLst/>
              </a:rPr>
              <a:t>、第八条第一項第二号及び第三号並びに第五十二条の四第一項に規定する政令で定める業種は、別表のとおりとする。</a:t>
            </a:r>
            <a:endParaRPr lang="en-US" altLang="ja-JP" dirty="0">
              <a:effectLst/>
            </a:endParaRPr>
          </a:p>
          <a:p>
            <a:r>
              <a:rPr lang="ja-JP" altLang="en-US" dirty="0">
                <a:effectLst/>
              </a:rPr>
              <a:t>一　主としてすしを扱う飲食店営業</a:t>
            </a:r>
          </a:p>
          <a:p>
            <a:r>
              <a:rPr lang="ja-JP" altLang="en-US" dirty="0">
                <a:effectLst/>
              </a:rPr>
              <a:t>二　主として</a:t>
            </a:r>
            <a:r>
              <a:rPr lang="ja-JP" altLang="en-US" dirty="0" err="1">
                <a:effectLst/>
              </a:rPr>
              <a:t>めん</a:t>
            </a:r>
            <a:r>
              <a:rPr lang="ja-JP" altLang="en-US" dirty="0">
                <a:effectLst/>
              </a:rPr>
              <a:t>類（中華そばを除く。）を扱う飲食店営業</a:t>
            </a:r>
          </a:p>
          <a:p>
            <a:r>
              <a:rPr lang="ja-JP" altLang="en-US" dirty="0">
                <a:effectLst/>
              </a:rPr>
              <a:t>二の二　主として中華料理（中華そばを含む。）を扱う飲食店営業</a:t>
            </a:r>
          </a:p>
          <a:p>
            <a:r>
              <a:rPr lang="ja-JP" altLang="en-US" dirty="0">
                <a:effectLst/>
              </a:rPr>
              <a:t>三　風俗営業たる飲食店営業で</a:t>
            </a:r>
            <a:r>
              <a:rPr lang="ja-JP" altLang="en-US" dirty="0" err="1">
                <a:effectLst/>
              </a:rPr>
              <a:t>あつて</a:t>
            </a:r>
            <a:r>
              <a:rPr lang="ja-JP" altLang="en-US" dirty="0">
                <a:effectLst/>
              </a:rPr>
              <a:t>、カフエー、バー、キヤバレーその他これらに類するもの。ただし、旅館業を営む者が当該施設においてあわせ営む場合の飲食店営業を除く。</a:t>
            </a:r>
          </a:p>
          <a:p>
            <a:r>
              <a:rPr lang="ja-JP" altLang="en-US" dirty="0">
                <a:effectLst/>
              </a:rPr>
              <a:t>四　風俗営業たる飲食店営業で</a:t>
            </a:r>
            <a:r>
              <a:rPr lang="ja-JP" altLang="en-US" dirty="0" err="1">
                <a:effectLst/>
              </a:rPr>
              <a:t>あつて</a:t>
            </a:r>
            <a:r>
              <a:rPr lang="ja-JP" altLang="en-US" dirty="0">
                <a:effectLst/>
              </a:rPr>
              <a:t>、料理店、待合その他これらに類するもの。ただし、旅館業を営む者が当該施設においてあわせ営む場合の飲食店営業を除く。</a:t>
            </a:r>
          </a:p>
          <a:p>
            <a:r>
              <a:rPr lang="ja-JP" altLang="en-US" dirty="0">
                <a:effectLst/>
              </a:rPr>
              <a:t>五　前各号以外の飲食店営業。ただし、旅館業を営む者が当該施設においてあわせ営む場合の飲食店営業を除く。</a:t>
            </a:r>
          </a:p>
          <a:p>
            <a:r>
              <a:rPr lang="ja-JP" altLang="en-US" dirty="0">
                <a:effectLst/>
              </a:rPr>
              <a:t>六　喫茶店営業</a:t>
            </a:r>
          </a:p>
          <a:p>
            <a:r>
              <a:rPr lang="ja-JP" altLang="en-US" dirty="0">
                <a:effectLst/>
              </a:rPr>
              <a:t>七　主として食鳥肉を扱う食肉販売業</a:t>
            </a:r>
          </a:p>
          <a:p>
            <a:r>
              <a:rPr lang="ja-JP" altLang="en-US" dirty="0">
                <a:effectLst/>
              </a:rPr>
              <a:t>八　前号以外の食肉販売業</a:t>
            </a:r>
          </a:p>
          <a:p>
            <a:r>
              <a:rPr lang="ja-JP" altLang="en-US" dirty="0">
                <a:effectLst/>
              </a:rPr>
              <a:t>九　氷雪販売業</a:t>
            </a:r>
          </a:p>
          <a:p>
            <a:r>
              <a:rPr lang="ja-JP" altLang="en-US" dirty="0">
                <a:effectLst/>
              </a:rPr>
              <a:t>十　理容業</a:t>
            </a:r>
          </a:p>
          <a:p>
            <a:r>
              <a:rPr lang="ja-JP" altLang="en-US" dirty="0">
                <a:effectLst/>
              </a:rPr>
              <a:t>十一　美容業</a:t>
            </a:r>
          </a:p>
          <a:p>
            <a:r>
              <a:rPr lang="ja-JP" altLang="en-US" dirty="0">
                <a:effectLst/>
              </a:rPr>
              <a:t>十二　興行場営業</a:t>
            </a:r>
          </a:p>
          <a:p>
            <a:r>
              <a:rPr lang="ja-JP" altLang="en-US" dirty="0">
                <a:effectLst/>
              </a:rPr>
              <a:t>十三　ホテル営業及び旅館営業（これらの営業の施設においてあわせ営まれる飲食店営業を含む。）</a:t>
            </a:r>
          </a:p>
          <a:p>
            <a:r>
              <a:rPr lang="ja-JP" altLang="en-US" dirty="0">
                <a:effectLst/>
              </a:rPr>
              <a:t>十四　簡易宿所営業（簡易宿所営業の施設においてあわせ営まれる飲食店営業を含む。）</a:t>
            </a:r>
          </a:p>
          <a:p>
            <a:r>
              <a:rPr lang="ja-JP" altLang="en-US" dirty="0">
                <a:effectLst/>
              </a:rPr>
              <a:t>十五　下宿営業</a:t>
            </a:r>
          </a:p>
          <a:p>
            <a:r>
              <a:rPr lang="ja-JP" altLang="en-US" dirty="0">
                <a:effectLst/>
              </a:rPr>
              <a:t>十六　浴場業</a:t>
            </a:r>
          </a:p>
          <a:p>
            <a:r>
              <a:rPr lang="ja-JP" altLang="en-US" dirty="0">
                <a:effectLst/>
              </a:rPr>
              <a:t>十七　クリーニング業</a:t>
            </a:r>
            <a:endParaRPr lang="en-US" altLang="ja-JP" dirty="0">
              <a:effectLst/>
            </a:endParaRPr>
          </a:p>
          <a:p>
            <a:endParaRPr lang="en-US" altLang="ja-JP" dirty="0">
              <a:effectLst/>
            </a:endParaRPr>
          </a:p>
          <a:p>
            <a:r>
              <a:rPr lang="ja-JP" altLang="en-US" dirty="0">
                <a:effectLst/>
              </a:rPr>
              <a:t>興行場法（昭和</a:t>
            </a:r>
            <a:r>
              <a:rPr lang="en-US" altLang="ja-JP" dirty="0">
                <a:effectLst/>
              </a:rPr>
              <a:t>23</a:t>
            </a:r>
            <a:r>
              <a:rPr lang="ja-JP" altLang="en-US" dirty="0">
                <a:effectLst/>
              </a:rPr>
              <a:t>年７月法律第</a:t>
            </a:r>
            <a:r>
              <a:rPr lang="en-US" altLang="ja-JP" dirty="0">
                <a:effectLst/>
              </a:rPr>
              <a:t>137</a:t>
            </a:r>
            <a:r>
              <a:rPr lang="ja-JP" altLang="en-US" dirty="0">
                <a:effectLst/>
              </a:rPr>
              <a:t>号） </a:t>
            </a:r>
          </a:p>
          <a:p>
            <a:r>
              <a:rPr lang="ja-JP" altLang="en-US" b="1" dirty="0">
                <a:effectLst/>
              </a:rPr>
              <a:t>１　定義</a:t>
            </a:r>
          </a:p>
          <a:p>
            <a:r>
              <a:rPr lang="ja-JP" altLang="en-US" dirty="0">
                <a:effectLst/>
              </a:rPr>
              <a:t>　興行場は「映画、演劇、音楽、スポーツ、演芸又は観</a:t>
            </a:r>
            <a:r>
              <a:rPr lang="ja-JP" altLang="en-US" dirty="0" err="1">
                <a:effectLst/>
              </a:rPr>
              <a:t>せ</a:t>
            </a:r>
            <a:r>
              <a:rPr lang="ja-JP" altLang="en-US" dirty="0">
                <a:effectLst/>
              </a:rPr>
              <a:t>物を、公衆に見せ、又は聞かせる施設」と定義されているが、これらの営業を行う場合には興行場法に基づき都道府県知事の許可を得なければならない。 </a:t>
            </a:r>
          </a:p>
          <a:p>
            <a:r>
              <a:rPr lang="ja-JP" altLang="en-US" b="1" dirty="0">
                <a:effectLst/>
              </a:rPr>
              <a:t>２　適用</a:t>
            </a:r>
          </a:p>
          <a:p>
            <a:r>
              <a:rPr lang="ja-JP" altLang="en-US" dirty="0">
                <a:effectLst/>
              </a:rPr>
              <a:t>　具体的に興行場法の適用を受ける興行場は、映画館、劇場、寄席、音楽堂、野球場、見世物小屋等の施設である。なお、業として映画等を上映しない場合は興行場法の適用はない。業とは反復継続の意思をもって行われることで、社会性は必要であるが、営利性は必要ではない。したがって、家族・友人のみを対象にしたものは含まれないが、会社の福利厚生施設として映画鑑賞室を設けた場合のように無料であっても対象となるものがある。</a:t>
            </a:r>
            <a:br>
              <a:rPr lang="ja-JP" altLang="en-US" dirty="0">
                <a:effectLst/>
              </a:rPr>
            </a:br>
            <a:r>
              <a:rPr lang="ja-JP" altLang="en-US" dirty="0">
                <a:effectLst/>
              </a:rPr>
              <a:t>　なお、集会所等であってもおおむね月に５回以上映画の上映等を行う場合には興行場の許可が必要となる。</a:t>
            </a:r>
            <a:br>
              <a:rPr lang="ja-JP" altLang="en-US" dirty="0">
                <a:effectLst/>
              </a:rPr>
            </a:br>
            <a:r>
              <a:rPr lang="ja-JP" altLang="en-US" dirty="0">
                <a:effectLst/>
              </a:rPr>
              <a:t>　また、近年、遊園地等で様々なパビリオンが設けられているが、興行場の定義に該当するような施設については興行場法が適用となる。なお、船や可動式の椅子、車等に乗って室内に設けられた風景・人形等を観覧するものは興行場であるが、ジェットコースター等乗り物の臨場感・スピード感を高めるため風景等が設けられているにすぎないものは興行場ではない。</a:t>
            </a:r>
            <a:br>
              <a:rPr lang="ja-JP" altLang="en-US" dirty="0">
                <a:effectLst/>
              </a:rPr>
            </a:br>
            <a:r>
              <a:rPr lang="ja-JP" altLang="en-US" dirty="0">
                <a:effectLst/>
              </a:rPr>
              <a:t>　飲食店に設置されたテレビ等単なる客寄せの手段に過ぎないものは、興行場ではない。また、カラオケボックスのように本人が歌うことを目的とした施設も興行場ではない。 </a:t>
            </a:r>
          </a:p>
          <a:p>
            <a:endParaRPr lang="en-US" altLang="ja-JP" dirty="0">
              <a:effectLst/>
            </a:endParaRPr>
          </a:p>
          <a:p>
            <a:r>
              <a:rPr lang="ja-JP" altLang="en-US" dirty="0">
                <a:effectLst/>
              </a:rPr>
              <a:t>旅館業法</a:t>
            </a:r>
            <a:endParaRPr lang="en-US" altLang="ja-JP" dirty="0">
              <a:effectLst/>
            </a:endParaRPr>
          </a:p>
          <a:p>
            <a:r>
              <a:rPr lang="ja-JP" altLang="en-US" b="1" dirty="0"/>
              <a:t>第二条 </a:t>
            </a:r>
            <a:r>
              <a:rPr lang="ja-JP" altLang="en-US" dirty="0"/>
              <a:t>　この法律で「旅館業」とは、旅館・ホテル営業、簡易宿所営業及び下宿営業をいう</a:t>
            </a:r>
            <a:endParaRPr lang="en-US" altLang="ja-JP" dirty="0">
              <a:effectLst/>
            </a:endParaRPr>
          </a:p>
          <a:p>
            <a:r>
              <a:rPr lang="ja-JP" altLang="en-US" dirty="0">
                <a:effectLst/>
              </a:rPr>
              <a:t>１ 　定義</a:t>
            </a:r>
            <a:br>
              <a:rPr lang="ja-JP" altLang="en-US" dirty="0">
                <a:effectLst/>
              </a:rPr>
            </a:br>
            <a:r>
              <a:rPr lang="ja-JP" altLang="en-US" dirty="0">
                <a:effectLst/>
              </a:rPr>
              <a:t>　旅館業とは「宿泊料を受けて人を宿泊させる営業」と定義されており、「宿泊」とは「寝具を使用して施設を利用すること」とされている。旅館業は「人を宿泊させる」ことであり、生活の本拠を置くような場合、例えばアパートや間借り部屋などは貸室業・貸家業であって旅館業には含まれない。</a:t>
            </a:r>
            <a:br>
              <a:rPr lang="ja-JP" altLang="en-US" dirty="0">
                <a:effectLst/>
              </a:rPr>
            </a:br>
            <a:r>
              <a:rPr lang="ja-JP" altLang="en-US" dirty="0">
                <a:effectLst/>
              </a:rPr>
              <a:t>　また、「宿泊料を受けること」が要件となっており、宿泊料を徴収しない場合は旅館業法の適用は受けない。</a:t>
            </a:r>
            <a:br>
              <a:rPr lang="ja-JP" altLang="en-US" dirty="0">
                <a:effectLst/>
              </a:rPr>
            </a:br>
            <a:r>
              <a:rPr lang="ja-JP" altLang="en-US" dirty="0">
                <a:effectLst/>
              </a:rPr>
              <a:t>　なお、宿泊料は名目のいかんを問わず実質的に寝具や部屋の使用料とみなされるものは含まれる。例えば、休憩料はもちろん、寝具賃貸料、寝具等のクリーニング代、光熱水道費、室内清掃費も宿泊料とみなされる。</a:t>
            </a:r>
            <a:br>
              <a:rPr lang="ja-JP" altLang="en-US" dirty="0">
                <a:effectLst/>
              </a:rPr>
            </a:br>
            <a:r>
              <a:rPr lang="ja-JP" altLang="en-US" dirty="0">
                <a:effectLst/>
              </a:rPr>
              <a:t>　また、宿泊施設付きの研修施設（セミナーハウス）等が研修費を徴収している場合も、例えば当該施設で宿泊しないものも含め研修費は同じとするなど当該研修費の中に宿泊料相当のものが含まれないことが明白でない限り研修費には宿泊料が含まれると推定される。ただし、食費やテレビ・ワープロ使用料など必ずしも宿泊に付随しないサービスの対価は宿泊料には含まれない。</a:t>
            </a:r>
            <a:br>
              <a:rPr lang="ja-JP" altLang="en-US" dirty="0">
                <a:effectLst/>
              </a:rPr>
            </a:br>
            <a:br>
              <a:rPr lang="ja-JP" altLang="en-US" dirty="0">
                <a:effectLst/>
              </a:rPr>
            </a:br>
            <a:r>
              <a:rPr lang="ja-JP" altLang="en-US" dirty="0">
                <a:effectLst/>
              </a:rPr>
              <a:t>２ 　旅館業の種別</a:t>
            </a:r>
            <a:br>
              <a:rPr lang="ja-JP" altLang="en-US" dirty="0">
                <a:effectLst/>
              </a:rPr>
            </a:br>
            <a:r>
              <a:rPr lang="ja-JP" altLang="en-US" dirty="0">
                <a:effectLst/>
              </a:rPr>
              <a:t>　旅館業には旅館・ホテル営業、簡易宿所営業及び下宿営業がある。 </a:t>
            </a:r>
            <a:br>
              <a:rPr lang="ja-JP" altLang="en-US" dirty="0">
                <a:effectLst/>
              </a:rPr>
            </a:br>
            <a:br>
              <a:rPr lang="ja-JP" altLang="en-US" dirty="0">
                <a:effectLst/>
              </a:rPr>
            </a:br>
            <a:r>
              <a:rPr lang="en-US" altLang="ja-JP" dirty="0">
                <a:effectLst/>
              </a:rPr>
              <a:t>(1) </a:t>
            </a:r>
            <a:r>
              <a:rPr lang="ja-JP" altLang="en-US" dirty="0">
                <a:effectLst/>
              </a:rPr>
              <a:t>　旅館・ホテル営業（平成</a:t>
            </a:r>
            <a:r>
              <a:rPr lang="en-US" altLang="ja-JP" dirty="0">
                <a:effectLst/>
              </a:rPr>
              <a:t>30</a:t>
            </a:r>
            <a:r>
              <a:rPr lang="ja-JP" altLang="en-US" dirty="0">
                <a:effectLst/>
              </a:rPr>
              <a:t>年</a:t>
            </a:r>
            <a:r>
              <a:rPr lang="en-US" altLang="ja-JP" dirty="0">
                <a:effectLst/>
              </a:rPr>
              <a:t>6</a:t>
            </a:r>
            <a:r>
              <a:rPr lang="ja-JP" altLang="en-US" dirty="0">
                <a:effectLst/>
              </a:rPr>
              <a:t>月</a:t>
            </a:r>
            <a:r>
              <a:rPr lang="en-US" altLang="ja-JP" dirty="0">
                <a:effectLst/>
              </a:rPr>
              <a:t>15</a:t>
            </a:r>
            <a:r>
              <a:rPr lang="ja-JP" altLang="en-US" dirty="0">
                <a:effectLst/>
              </a:rPr>
              <a:t>日改正）</a:t>
            </a:r>
            <a:br>
              <a:rPr lang="ja-JP" altLang="en-US" dirty="0">
                <a:effectLst/>
              </a:rPr>
            </a:br>
            <a:r>
              <a:rPr lang="ja-JP" altLang="en-US" dirty="0">
                <a:effectLst/>
              </a:rPr>
              <a:t>　</a:t>
            </a:r>
            <a:r>
              <a:rPr kumimoji="1" lang="ja-JP" altLang="en-US" sz="1200" b="0" i="0" u="none" strike="noStrike" kern="1200" baseline="0" dirty="0">
                <a:solidFill>
                  <a:schemeClr val="tx1"/>
                </a:solidFill>
                <a:latin typeface="Arial" panose="020B0604020202020204" pitchFamily="34" charset="0"/>
                <a:ea typeface="ＭＳ Ｐ明朝" panose="02020600040205080304" pitchFamily="18" charset="-128"/>
                <a:cs typeface="+mn-cs"/>
              </a:rPr>
              <a:t>施設を設け、宿泊料を受けて、人を宿泊させる営業で、簡易宿所営業及び下宿営業以外のもの。</a:t>
            </a:r>
            <a:br>
              <a:rPr lang="ja-JP" altLang="en-US" dirty="0">
                <a:effectLst/>
              </a:rPr>
            </a:br>
            <a:r>
              <a:rPr lang="en-US" altLang="ja-JP" dirty="0">
                <a:effectLst/>
              </a:rPr>
              <a:t>(2) </a:t>
            </a:r>
            <a:r>
              <a:rPr lang="ja-JP" altLang="en-US" dirty="0">
                <a:effectLst/>
              </a:rPr>
              <a:t>　簡易宿所営業</a:t>
            </a:r>
            <a:br>
              <a:rPr lang="ja-JP" altLang="en-US" dirty="0">
                <a:effectLst/>
              </a:rPr>
            </a:br>
            <a:r>
              <a:rPr lang="ja-JP" altLang="en-US" dirty="0">
                <a:effectLst/>
              </a:rPr>
              <a:t>　宿泊する場所を多数人で共用する構造及び設備を設けてする営業である。例えばベッドハウス、山小屋、スキー小屋、ユースホステルの他カプセルホテルが該当する。</a:t>
            </a:r>
            <a:br>
              <a:rPr lang="ja-JP" altLang="en-US" dirty="0">
                <a:effectLst/>
              </a:rPr>
            </a:br>
            <a:r>
              <a:rPr lang="en-US" altLang="ja-JP" dirty="0">
                <a:effectLst/>
              </a:rPr>
              <a:t>(3) </a:t>
            </a:r>
            <a:r>
              <a:rPr lang="ja-JP" altLang="en-US" dirty="0">
                <a:effectLst/>
              </a:rPr>
              <a:t>　下宿営業</a:t>
            </a:r>
            <a:br>
              <a:rPr lang="ja-JP" altLang="en-US" dirty="0">
                <a:effectLst/>
              </a:rPr>
            </a:br>
            <a:r>
              <a:rPr lang="ja-JP" altLang="en-US" dirty="0">
                <a:effectLst/>
              </a:rPr>
              <a:t>　１月以上の期間を単位として宿泊させる営業である。</a:t>
            </a:r>
            <a:endParaRPr kumimoji="1" lang="ja-JP" altLang="en-US" dirty="0"/>
          </a:p>
        </p:txBody>
      </p:sp>
    </p:spTree>
    <p:extLst>
      <p:ext uri="{BB962C8B-B14F-4D97-AF65-F5344CB8AC3E}">
        <p14:creationId xmlns:p14="http://schemas.microsoft.com/office/powerpoint/2010/main" val="33604420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スライド イメージ プレースホルダ 1"/>
          <p:cNvSpPr>
            <a:spLocks noGrp="1" noRot="1" noChangeAspect="1" noTextEdit="1"/>
          </p:cNvSpPr>
          <p:nvPr>
            <p:ph type="sldImg"/>
          </p:nvPr>
        </p:nvSpPr>
        <p:spPr>
          <a:ln/>
        </p:spPr>
      </p:sp>
      <p:sp>
        <p:nvSpPr>
          <p:cNvPr id="17411" name="ノート プレースホル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 typeface="Wingdings" panose="05000000000000000000" pitchFamily="2" charset="2"/>
              <a:buNone/>
            </a:pPr>
            <a:endParaRPr lang="ja-JP" altLang="en-US" dirty="0">
              <a:latin typeface="Arial" panose="020B0604020202020204" pitchFamily="34" charset="0"/>
            </a:endParaRPr>
          </a:p>
        </p:txBody>
      </p:sp>
      <p:sp>
        <p:nvSpPr>
          <p:cNvPr id="17412" name="スライド番号プレースホルダ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1400">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sz="1400">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sz="1400">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sz="1400">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sz="14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sz="14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sz="14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sz="14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sz="1400">
                <a:solidFill>
                  <a:schemeClr val="tx1"/>
                </a:solidFill>
                <a:latin typeface="Arial" panose="020B0604020202020204" pitchFamily="34" charset="0"/>
                <a:ea typeface="ＭＳ Ｐゴシック" panose="020B0600070205080204" pitchFamily="50" charset="-128"/>
              </a:defRPr>
            </a:lvl9pPr>
          </a:lstStyle>
          <a:p>
            <a:pPr eaLnBrk="1" hangingPunct="1"/>
            <a:fld id="{6D9AA87B-8B5C-4530-BC33-1CE176804F9B}" type="slidenum">
              <a:rPr lang="en-US" altLang="ja-JP" sz="1200"/>
              <a:pPr eaLnBrk="1" hangingPunct="1"/>
              <a:t>4</a:t>
            </a:fld>
            <a:endParaRPr lang="en-US" altLang="ja-JP" sz="1200"/>
          </a:p>
        </p:txBody>
      </p:sp>
    </p:spTree>
    <p:extLst>
      <p:ext uri="{BB962C8B-B14F-4D97-AF65-F5344CB8AC3E}">
        <p14:creationId xmlns:p14="http://schemas.microsoft.com/office/powerpoint/2010/main" val="2536106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スライド イメージ プレースホルダ 1"/>
          <p:cNvSpPr>
            <a:spLocks noGrp="1" noRot="1" noChangeAspect="1" noTextEdit="1"/>
          </p:cNvSpPr>
          <p:nvPr>
            <p:ph type="sldImg"/>
          </p:nvPr>
        </p:nvSpPr>
        <p:spPr>
          <a:ln/>
        </p:spPr>
      </p:sp>
      <p:sp>
        <p:nvSpPr>
          <p:cNvPr id="17411" name="ノート プレースホル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en-US" dirty="0">
                <a:latin typeface="Arial" panose="020B0604020202020204" pitchFamily="34" charset="0"/>
              </a:rPr>
              <a:t>全国指導センターの業務</a:t>
            </a:r>
            <a:endParaRPr lang="en-US" altLang="ja-JP" dirty="0">
              <a:latin typeface="Arial" panose="020B0604020202020204" pitchFamily="34" charset="0"/>
            </a:endParaRPr>
          </a:p>
          <a:p>
            <a:pPr>
              <a:buFont typeface="Wingdings" panose="05000000000000000000" pitchFamily="2" charset="2"/>
              <a:buNone/>
            </a:pPr>
            <a:r>
              <a:rPr lang="ja-JP" altLang="en-US" dirty="0">
                <a:latin typeface="Arial" panose="020B0604020202020204" pitchFamily="34" charset="0"/>
              </a:rPr>
              <a:t>①　営業全般に関する情報・資料の収集及び事業の指導</a:t>
            </a:r>
            <a:endParaRPr lang="en-US" altLang="ja-JP" dirty="0">
              <a:latin typeface="Arial" panose="020B0604020202020204" pitchFamily="34" charset="0"/>
            </a:endParaRPr>
          </a:p>
          <a:p>
            <a:pPr>
              <a:buFont typeface="Wingdings" panose="05000000000000000000" pitchFamily="2" charset="2"/>
              <a:buNone/>
            </a:pPr>
            <a:r>
              <a:rPr lang="ja-JP" altLang="en-US" dirty="0">
                <a:latin typeface="Arial" panose="020B0604020202020204" pitchFamily="34" charset="0"/>
              </a:rPr>
              <a:t>②　営業全般に関する調査研究</a:t>
            </a:r>
            <a:endParaRPr lang="en-US" altLang="ja-JP" dirty="0">
              <a:latin typeface="Arial" panose="020B0604020202020204" pitchFamily="34" charset="0"/>
            </a:endParaRPr>
          </a:p>
          <a:p>
            <a:pPr>
              <a:buFont typeface="Wingdings" panose="05000000000000000000" pitchFamily="2" charset="2"/>
              <a:buNone/>
            </a:pPr>
            <a:r>
              <a:rPr lang="ja-JP" altLang="en-US" dirty="0">
                <a:latin typeface="Arial" panose="020B0604020202020204" pitchFamily="34" charset="0"/>
              </a:rPr>
              <a:t>③　都道府県指導センターの事業に関する連絡調整及び事業の指導</a:t>
            </a:r>
            <a:endParaRPr lang="en-US" altLang="ja-JP" dirty="0">
              <a:latin typeface="Arial" panose="020B0604020202020204" pitchFamily="34" charset="0"/>
            </a:endParaRPr>
          </a:p>
          <a:p>
            <a:pPr>
              <a:buFont typeface="Wingdings" panose="05000000000000000000" pitchFamily="2" charset="2"/>
              <a:buNone/>
            </a:pPr>
            <a:r>
              <a:rPr lang="ja-JP" altLang="en-US" dirty="0">
                <a:latin typeface="Arial" panose="020B0604020202020204" pitchFamily="34" charset="0"/>
              </a:rPr>
              <a:t>④　生活衛生同業組合連合会相互の連絡調整及び事業の指導</a:t>
            </a:r>
            <a:endParaRPr lang="en-US" altLang="ja-JP" dirty="0">
              <a:latin typeface="Arial" panose="020B0604020202020204" pitchFamily="34" charset="0"/>
            </a:endParaRPr>
          </a:p>
          <a:p>
            <a:pPr>
              <a:buFont typeface="Wingdings" panose="05000000000000000000" pitchFamily="2" charset="2"/>
              <a:buNone/>
            </a:pPr>
            <a:r>
              <a:rPr lang="ja-JP" altLang="en-US" dirty="0">
                <a:latin typeface="Arial" panose="020B0604020202020204" pitchFamily="34" charset="0"/>
              </a:rPr>
              <a:t>⑤　標準営業約款の作成</a:t>
            </a:r>
            <a:endParaRPr lang="en-US" altLang="ja-JP" dirty="0">
              <a:latin typeface="Arial" panose="020B0604020202020204" pitchFamily="34" charset="0"/>
            </a:endParaRPr>
          </a:p>
          <a:p>
            <a:pPr>
              <a:buFont typeface="Wingdings" panose="05000000000000000000" pitchFamily="2" charset="2"/>
              <a:buNone/>
            </a:pPr>
            <a:r>
              <a:rPr lang="ja-JP" altLang="en-US" dirty="0">
                <a:latin typeface="Arial" panose="020B0604020202020204" pitchFamily="34" charset="0"/>
              </a:rPr>
              <a:t>⑥　都道府県指導センターで相談、指導及び苦情処理を担当する者の養成</a:t>
            </a:r>
            <a:endParaRPr lang="en-US" altLang="ja-JP" dirty="0">
              <a:latin typeface="Arial" panose="020B0604020202020204" pitchFamily="34" charset="0"/>
            </a:endParaRPr>
          </a:p>
          <a:p>
            <a:pPr>
              <a:buFont typeface="Wingdings" panose="05000000000000000000" pitchFamily="2" charset="2"/>
              <a:buNone/>
            </a:pPr>
            <a:r>
              <a:rPr lang="ja-JP" altLang="en-US" dirty="0">
                <a:latin typeface="Arial" panose="020B0604020202020204" pitchFamily="34" charset="0"/>
              </a:rPr>
              <a:t>⑦　生活衛生同業組合連合会が行う技能の改善向上若しくは技能者の養成事業に対する技術的指導</a:t>
            </a:r>
          </a:p>
        </p:txBody>
      </p:sp>
      <p:sp>
        <p:nvSpPr>
          <p:cNvPr id="17412" name="スライド番号プレースホルダ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1400">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sz="1400">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sz="1400">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sz="1400">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sz="14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sz="14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sz="14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sz="14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sz="1400">
                <a:solidFill>
                  <a:schemeClr val="tx1"/>
                </a:solidFill>
                <a:latin typeface="Arial" panose="020B0604020202020204" pitchFamily="34" charset="0"/>
                <a:ea typeface="ＭＳ Ｐゴシック" panose="020B0600070205080204" pitchFamily="50" charset="-128"/>
              </a:defRPr>
            </a:lvl9pPr>
          </a:lstStyle>
          <a:p>
            <a:pPr eaLnBrk="1" hangingPunct="1"/>
            <a:fld id="{6D9AA87B-8B5C-4530-BC33-1CE176804F9B}" type="slidenum">
              <a:rPr lang="en-US" altLang="ja-JP" sz="1200"/>
              <a:pPr eaLnBrk="1" hangingPunct="1"/>
              <a:t>5</a:t>
            </a:fld>
            <a:endParaRPr lang="en-US" altLang="ja-JP" sz="1200"/>
          </a:p>
        </p:txBody>
      </p:sp>
    </p:spTree>
    <p:extLst>
      <p:ext uri="{BB962C8B-B14F-4D97-AF65-F5344CB8AC3E}">
        <p14:creationId xmlns:p14="http://schemas.microsoft.com/office/powerpoint/2010/main" val="5924411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7763" y="1231900"/>
            <a:ext cx="4440237" cy="3330575"/>
          </a:xfrm>
        </p:spPr>
      </p:sp>
      <p:sp>
        <p:nvSpPr>
          <p:cNvPr id="3" name="ノート プレースホルダー 2"/>
          <p:cNvSpPr>
            <a:spLocks noGrp="1"/>
          </p:cNvSpPr>
          <p:nvPr>
            <p:ph type="body" idx="1"/>
          </p:nvPr>
        </p:nvSpPr>
        <p:spPr/>
        <p:txBody>
          <a:bodyPr/>
          <a:lstStyle/>
          <a:p>
            <a:r>
              <a:rPr kumimoji="1" lang="ja-JP" altLang="en-US" dirty="0"/>
              <a:t>全ての法律は、憲法の規定に基づいている。</a:t>
            </a:r>
            <a:endParaRPr kumimoji="1" lang="en-US" altLang="ja-JP" dirty="0"/>
          </a:p>
          <a:p>
            <a:r>
              <a:rPr kumimoji="1" lang="ja-JP" altLang="en-US" dirty="0"/>
              <a:t>衛生法規の多くは、</a:t>
            </a:r>
            <a:r>
              <a:rPr kumimoji="1" lang="en-US" altLang="ja-JP" dirty="0"/>
              <a:t>25</a:t>
            </a:r>
            <a:r>
              <a:rPr kumimoji="1" lang="ja-JP" altLang="en-US" dirty="0"/>
              <a:t>条の規定による。</a:t>
            </a:r>
            <a:endParaRPr kumimoji="1" lang="en-US" altLang="ja-JP" dirty="0"/>
          </a:p>
          <a:p>
            <a:r>
              <a:rPr kumimoji="1" lang="ja-JP" altLang="en-US" dirty="0"/>
              <a:t>生存権</a:t>
            </a:r>
            <a:endParaRPr kumimoji="1" lang="en-US" altLang="ja-JP" dirty="0"/>
          </a:p>
          <a:p>
            <a:endParaRPr kumimoji="1" lang="en-US" altLang="ja-JP" dirty="0"/>
          </a:p>
          <a:p>
            <a:r>
              <a:rPr kumimoji="1" lang="ja-JP" altLang="en-US" sz="1200" b="0" kern="1200" dirty="0">
                <a:solidFill>
                  <a:schemeClr val="tx1"/>
                </a:solidFill>
                <a:effectLst/>
                <a:latin typeface="Arial" panose="020B0604020202020204" pitchFamily="34" charset="0"/>
                <a:ea typeface="ＭＳ Ｐ明朝" panose="02020600040205080304" pitchFamily="18" charset="-128"/>
                <a:cs typeface="+mn-cs"/>
              </a:rPr>
              <a:t>第</a:t>
            </a:r>
            <a:r>
              <a:rPr kumimoji="1" lang="en-US" altLang="ja-JP" sz="1200" b="1" kern="1200" dirty="0">
                <a:solidFill>
                  <a:schemeClr val="tx1"/>
                </a:solidFill>
                <a:effectLst/>
                <a:latin typeface="Arial" panose="020B0604020202020204" pitchFamily="34" charset="0"/>
                <a:ea typeface="ＭＳ Ｐ明朝" panose="02020600040205080304" pitchFamily="18" charset="-128"/>
                <a:cs typeface="+mn-cs"/>
              </a:rPr>
              <a:t>9</a:t>
            </a:r>
            <a:r>
              <a:rPr kumimoji="1" lang="ja-JP" altLang="en-US" sz="1200" b="1" kern="1200" dirty="0">
                <a:solidFill>
                  <a:schemeClr val="tx1"/>
                </a:solidFill>
                <a:effectLst/>
                <a:latin typeface="Arial" panose="020B0604020202020204" pitchFamily="34" charset="0"/>
                <a:ea typeface="ＭＳ Ｐ明朝" panose="02020600040205080304" pitchFamily="18" charset="-128"/>
                <a:cs typeface="+mn-cs"/>
              </a:rPr>
              <a:t>条</a:t>
            </a:r>
            <a:r>
              <a:rPr kumimoji="1" lang="ja-JP" altLang="en-US" sz="1200" b="0" kern="1200" dirty="0">
                <a:solidFill>
                  <a:schemeClr val="tx1"/>
                </a:solidFill>
                <a:effectLst/>
                <a:latin typeface="Arial" panose="020B0604020202020204" pitchFamily="34" charset="0"/>
                <a:ea typeface="ＭＳ Ｐ明朝" panose="02020600040205080304" pitchFamily="18" charset="-128"/>
                <a:cs typeface="+mn-cs"/>
              </a:rPr>
              <a:t> 日本国民は、正義と秩序を基調とする国際平和を誠実に希求し、国権の発動たる戦争と、武力による威嚇又は武力の行使は、国際紛争を解決する手段としては、永久にこれを放棄する。 </a:t>
            </a:r>
            <a:endParaRPr kumimoji="1" lang="en-US" altLang="ja-JP" sz="1200" b="0" kern="1200" dirty="0">
              <a:solidFill>
                <a:schemeClr val="tx1"/>
              </a:solidFill>
              <a:effectLst/>
              <a:latin typeface="Arial" panose="020B0604020202020204" pitchFamily="34" charset="0"/>
              <a:ea typeface="ＭＳ Ｐ明朝" panose="02020600040205080304" pitchFamily="18" charset="-128"/>
              <a:cs typeface="+mn-cs"/>
            </a:endParaRPr>
          </a:p>
          <a:p>
            <a:r>
              <a:rPr kumimoji="1" lang="en-US" altLang="ja-JP" sz="1200" b="0" kern="1200" dirty="0">
                <a:solidFill>
                  <a:schemeClr val="tx1"/>
                </a:solidFill>
                <a:effectLst/>
                <a:latin typeface="Arial" panose="020B0604020202020204" pitchFamily="34" charset="0"/>
                <a:ea typeface="ＭＳ Ｐ明朝" panose="02020600040205080304" pitchFamily="18" charset="-128"/>
                <a:cs typeface="+mn-cs"/>
              </a:rPr>
              <a:t>2 </a:t>
            </a:r>
            <a:r>
              <a:rPr kumimoji="1" lang="ja-JP" altLang="en-US" sz="1200" b="0" kern="1200" dirty="0">
                <a:solidFill>
                  <a:schemeClr val="tx1"/>
                </a:solidFill>
                <a:effectLst/>
                <a:latin typeface="Arial" panose="020B0604020202020204" pitchFamily="34" charset="0"/>
                <a:ea typeface="ＭＳ Ｐ明朝" panose="02020600040205080304" pitchFamily="18" charset="-128"/>
                <a:cs typeface="+mn-cs"/>
              </a:rPr>
              <a:t>前項の目的を達するため、陸海空軍その他の戦力は、これを保持しない。 国の交戦権は、これを認めない。</a:t>
            </a:r>
            <a:endParaRPr kumimoji="1" lang="ja-JP" altLang="en-US" dirty="0"/>
          </a:p>
        </p:txBody>
      </p:sp>
      <p:sp>
        <p:nvSpPr>
          <p:cNvPr id="4" name="スライド番号プレースホルダー 3"/>
          <p:cNvSpPr>
            <a:spLocks noGrp="1"/>
          </p:cNvSpPr>
          <p:nvPr>
            <p:ph type="sldNum" sz="quarter" idx="10"/>
          </p:nvPr>
        </p:nvSpPr>
        <p:spPr/>
        <p:txBody>
          <a:bodyPr/>
          <a:lstStyle/>
          <a:p>
            <a:fld id="{71910DAC-6D8C-42AE-A51D-905B9E174363}" type="slidenum">
              <a:rPr lang="en-US" altLang="ja-JP" smtClean="0"/>
              <a:pPr/>
              <a:t>10</a:t>
            </a:fld>
            <a:endParaRPr lang="en-US" altLang="ja-JP"/>
          </a:p>
        </p:txBody>
      </p:sp>
    </p:spTree>
    <p:extLst>
      <p:ext uri="{BB962C8B-B14F-4D97-AF65-F5344CB8AC3E}">
        <p14:creationId xmlns:p14="http://schemas.microsoft.com/office/powerpoint/2010/main" val="24437556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7763" y="1231900"/>
            <a:ext cx="4440237" cy="3330575"/>
          </a:xfrm>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13111355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7763" y="1231900"/>
            <a:ext cx="4440237" cy="3330575"/>
          </a:xfrm>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31302133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252788" y="506413"/>
            <a:ext cx="3365500" cy="2524125"/>
          </a:xfrm>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304858840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pic>
        <p:nvPicPr>
          <p:cNvPr id="8" name="Picture 7" descr="Droplets-S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313259" y="1300786"/>
            <a:ext cx="6517482" cy="2509213"/>
          </a:xfrm>
        </p:spPr>
        <p:txBody>
          <a:bodyPr anchor="b">
            <a:normAutofit/>
          </a:bodyPr>
          <a:lstStyle>
            <a:lvl1pPr algn="ctr">
              <a:defRPr sz="4800"/>
            </a:lvl1pPr>
          </a:lstStyle>
          <a:p>
            <a:r>
              <a:rPr lang="ja-JP" altLang="en-US"/>
              <a:t>マスター タイトルの書式設定</a:t>
            </a:r>
            <a:endParaRPr lang="en-US" dirty="0"/>
          </a:p>
        </p:txBody>
      </p:sp>
      <p:sp>
        <p:nvSpPr>
          <p:cNvPr id="3" name="Subtitle 2"/>
          <p:cNvSpPr>
            <a:spLocks noGrp="1"/>
          </p:cNvSpPr>
          <p:nvPr>
            <p:ph type="subTitle" idx="1"/>
          </p:nvPr>
        </p:nvSpPr>
        <p:spPr>
          <a:xfrm>
            <a:off x="1313259" y="3886201"/>
            <a:ext cx="6517482"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endParaRPr lang="en-US" altLang="ja-JP"/>
          </a:p>
        </p:txBody>
      </p:sp>
      <p:sp>
        <p:nvSpPr>
          <p:cNvPr id="5" name="Footer Placeholder 4"/>
          <p:cNvSpPr>
            <a:spLocks noGrp="1"/>
          </p:cNvSpPr>
          <p:nvPr>
            <p:ph type="ftr" sz="quarter" idx="11"/>
          </p:nvPr>
        </p:nvSpPr>
        <p:spPr/>
        <p:txBody>
          <a:bodyPr/>
          <a:lstStyle/>
          <a:p>
            <a:endParaRPr lang="en-US" altLang="ja-JP"/>
          </a:p>
        </p:txBody>
      </p:sp>
      <p:sp>
        <p:nvSpPr>
          <p:cNvPr id="6" name="Slide Number Placeholder 5"/>
          <p:cNvSpPr>
            <a:spLocks noGrp="1"/>
          </p:cNvSpPr>
          <p:nvPr>
            <p:ph type="sldNum" sz="quarter" idx="12"/>
          </p:nvPr>
        </p:nvSpPr>
        <p:spPr/>
        <p:txBody>
          <a:bodyPr/>
          <a:lstStyle/>
          <a:p>
            <a:fld id="{7537D29E-F101-4AB3-8AA2-36C909D5C624}" type="slidenum">
              <a:rPr lang="en-US" altLang="ja-JP" smtClean="0"/>
              <a:pPr/>
              <a:t>‹#›</a:t>
            </a:fld>
            <a:endParaRPr lang="en-US" altLang="ja-JP"/>
          </a:p>
        </p:txBody>
      </p:sp>
    </p:spTree>
    <p:extLst>
      <p:ext uri="{BB962C8B-B14F-4D97-AF65-F5344CB8AC3E}">
        <p14:creationId xmlns:p14="http://schemas.microsoft.com/office/powerpoint/2010/main" val="3275415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パノラマ写真 (キャプション付き)">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46" y="4289374"/>
            <a:ext cx="7773324" cy="81161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888558" y="698261"/>
            <a:ext cx="7366899"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85331" y="5108728"/>
            <a:ext cx="7773339"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endParaRPr lang="en-US" altLang="ja-JP"/>
          </a:p>
        </p:txBody>
      </p:sp>
      <p:sp>
        <p:nvSpPr>
          <p:cNvPr id="6" name="Footer Placeholder 5"/>
          <p:cNvSpPr>
            <a:spLocks noGrp="1"/>
          </p:cNvSpPr>
          <p:nvPr>
            <p:ph type="ftr" sz="quarter" idx="11"/>
          </p:nvPr>
        </p:nvSpPr>
        <p:spPr/>
        <p:txBody>
          <a:bodyPr/>
          <a:lstStyle/>
          <a:p>
            <a:endParaRPr lang="en-US" altLang="ja-JP"/>
          </a:p>
        </p:txBody>
      </p:sp>
      <p:sp>
        <p:nvSpPr>
          <p:cNvPr id="7" name="Slide Number Placeholder 6"/>
          <p:cNvSpPr>
            <a:spLocks noGrp="1"/>
          </p:cNvSpPr>
          <p:nvPr>
            <p:ph type="sldNum" sz="quarter" idx="12"/>
          </p:nvPr>
        </p:nvSpPr>
        <p:spPr/>
        <p:txBody>
          <a:bodyPr/>
          <a:lstStyle/>
          <a:p>
            <a:fld id="{22BDBB3B-3BC5-4356-A0D0-C877951C9C67}" type="slidenum">
              <a:rPr lang="en-US" altLang="ja-JP" smtClean="0"/>
              <a:pPr/>
              <a:t>‹#›</a:t>
            </a:fld>
            <a:endParaRPr lang="en-US" altLang="ja-JP"/>
          </a:p>
        </p:txBody>
      </p:sp>
    </p:spTree>
    <p:extLst>
      <p:ext uri="{BB962C8B-B14F-4D97-AF65-F5344CB8AC3E}">
        <p14:creationId xmlns:p14="http://schemas.microsoft.com/office/powerpoint/2010/main" val="2529825781"/>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タイトルとキャプション">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7773339" cy="3427245"/>
          </a:xfrm>
        </p:spPr>
        <p:txBody>
          <a:bodyPr anchor="ctr"/>
          <a:lstStyle>
            <a:lvl1pPr algn="ctr">
              <a:defRPr sz="3200"/>
            </a:lvl1pPr>
          </a:lstStyle>
          <a:p>
            <a:r>
              <a:rPr lang="ja-JP" altLang="en-US"/>
              <a:t>マスター タイトルの書式設定</a:t>
            </a:r>
            <a:endParaRPr lang="en-US" dirty="0"/>
          </a:p>
        </p:txBody>
      </p:sp>
      <p:sp>
        <p:nvSpPr>
          <p:cNvPr id="4" name="Text Placeholder 3"/>
          <p:cNvSpPr>
            <a:spLocks noGrp="1"/>
          </p:cNvSpPr>
          <p:nvPr>
            <p:ph type="body" sz="half" idx="2"/>
          </p:nvPr>
        </p:nvSpPr>
        <p:spPr>
          <a:xfrm>
            <a:off x="685331" y="4204821"/>
            <a:ext cx="7773339"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endParaRPr lang="en-US" altLang="ja-JP"/>
          </a:p>
        </p:txBody>
      </p:sp>
      <p:sp>
        <p:nvSpPr>
          <p:cNvPr id="6" name="Footer Placeholder 5"/>
          <p:cNvSpPr>
            <a:spLocks noGrp="1"/>
          </p:cNvSpPr>
          <p:nvPr>
            <p:ph type="ftr" sz="quarter" idx="11"/>
          </p:nvPr>
        </p:nvSpPr>
        <p:spPr/>
        <p:txBody>
          <a:bodyPr/>
          <a:lstStyle/>
          <a:p>
            <a:endParaRPr lang="en-US" altLang="ja-JP"/>
          </a:p>
        </p:txBody>
      </p:sp>
      <p:sp>
        <p:nvSpPr>
          <p:cNvPr id="7" name="Slide Number Placeholder 6"/>
          <p:cNvSpPr>
            <a:spLocks noGrp="1"/>
          </p:cNvSpPr>
          <p:nvPr>
            <p:ph type="sldNum" sz="quarter" idx="12"/>
          </p:nvPr>
        </p:nvSpPr>
        <p:spPr/>
        <p:txBody>
          <a:bodyPr/>
          <a:lstStyle/>
          <a:p>
            <a:fld id="{22BDBB3B-3BC5-4356-A0D0-C877951C9C67}" type="slidenum">
              <a:rPr lang="en-US" altLang="ja-JP" smtClean="0"/>
              <a:pPr/>
              <a:t>‹#›</a:t>
            </a:fld>
            <a:endParaRPr lang="en-US" altLang="ja-JP"/>
          </a:p>
        </p:txBody>
      </p:sp>
    </p:spTree>
    <p:extLst>
      <p:ext uri="{BB962C8B-B14F-4D97-AF65-F5344CB8AC3E}">
        <p14:creationId xmlns:p14="http://schemas.microsoft.com/office/powerpoint/2010/main" val="2516000574"/>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引用 (キャプション付き)">
    <p:spTree>
      <p:nvGrpSpPr>
        <p:cNvPr id="1" name=""/>
        <p:cNvGrpSpPr/>
        <p:nvPr/>
      </p:nvGrpSpPr>
      <p:grpSpPr>
        <a:xfrm>
          <a:off x="0" y="0"/>
          <a:ext cx="0" cy="0"/>
          <a:chOff x="0" y="0"/>
          <a:chExt cx="0" cy="0"/>
        </a:xfrm>
      </p:grpSpPr>
      <p:pic>
        <p:nvPicPr>
          <p:cNvPr id="13" name="Picture 12"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084659" y="872588"/>
            <a:ext cx="6977064" cy="2729915"/>
          </a:xfrm>
        </p:spPr>
        <p:txBody>
          <a:bodyPr anchor="ctr"/>
          <a:lstStyle>
            <a:lvl1pPr>
              <a:defRPr sz="3200"/>
            </a:lvl1pPr>
          </a:lstStyle>
          <a:p>
            <a:r>
              <a:rPr lang="ja-JP" altLang="en-US"/>
              <a:t>マスター タイトルの書式設定</a:t>
            </a:r>
            <a:endParaRPr lang="en-US" dirty="0"/>
          </a:p>
        </p:txBody>
      </p:sp>
      <p:sp>
        <p:nvSpPr>
          <p:cNvPr id="12" name="Text Placeholder 3"/>
          <p:cNvSpPr>
            <a:spLocks noGrp="1"/>
          </p:cNvSpPr>
          <p:nvPr>
            <p:ph type="body" sz="half" idx="13"/>
          </p:nvPr>
        </p:nvSpPr>
        <p:spPr>
          <a:xfrm>
            <a:off x="1290484" y="3610032"/>
            <a:ext cx="6564224"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4" name="Text Placeholder 3"/>
          <p:cNvSpPr>
            <a:spLocks noGrp="1"/>
          </p:cNvSpPr>
          <p:nvPr>
            <p:ph type="body" sz="half" idx="2"/>
          </p:nvPr>
        </p:nvSpPr>
        <p:spPr>
          <a:xfrm>
            <a:off x="685331" y="4372797"/>
            <a:ext cx="7773339"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endParaRPr lang="en-US" altLang="ja-JP"/>
          </a:p>
        </p:txBody>
      </p:sp>
      <p:sp>
        <p:nvSpPr>
          <p:cNvPr id="6" name="Footer Placeholder 5"/>
          <p:cNvSpPr>
            <a:spLocks noGrp="1"/>
          </p:cNvSpPr>
          <p:nvPr>
            <p:ph type="ftr" sz="quarter" idx="11"/>
          </p:nvPr>
        </p:nvSpPr>
        <p:spPr/>
        <p:txBody>
          <a:bodyPr/>
          <a:lstStyle/>
          <a:p>
            <a:endParaRPr lang="en-US" altLang="ja-JP"/>
          </a:p>
        </p:txBody>
      </p:sp>
      <p:sp>
        <p:nvSpPr>
          <p:cNvPr id="7" name="Slide Number Placeholder 6"/>
          <p:cNvSpPr>
            <a:spLocks noGrp="1"/>
          </p:cNvSpPr>
          <p:nvPr>
            <p:ph type="sldNum" sz="quarter" idx="12"/>
          </p:nvPr>
        </p:nvSpPr>
        <p:spPr/>
        <p:txBody>
          <a:bodyPr/>
          <a:lstStyle/>
          <a:p>
            <a:fld id="{22BDBB3B-3BC5-4356-A0D0-C877951C9C67}" type="slidenum">
              <a:rPr lang="en-US" altLang="ja-JP" smtClean="0"/>
              <a:pPr/>
              <a:t>‹#›</a:t>
            </a:fld>
            <a:endParaRPr lang="en-US" altLang="ja-JP"/>
          </a:p>
        </p:txBody>
      </p:sp>
      <p:sp>
        <p:nvSpPr>
          <p:cNvPr id="11" name="TextBox 10"/>
          <p:cNvSpPr txBox="1"/>
          <p:nvPr/>
        </p:nvSpPr>
        <p:spPr>
          <a:xfrm>
            <a:off x="737626" y="887859"/>
            <a:ext cx="546888"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7850130" y="3120015"/>
            <a:ext cx="553641"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857031513"/>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名札">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2138722"/>
            <a:ext cx="7773339" cy="2511835"/>
          </a:xfrm>
        </p:spPr>
        <p:txBody>
          <a:bodyPr anchor="b"/>
          <a:lstStyle>
            <a:lvl1pPr algn="ctr">
              <a:defRPr sz="3200"/>
            </a:lvl1pPr>
          </a:lstStyle>
          <a:p>
            <a:r>
              <a:rPr lang="ja-JP" altLang="en-US"/>
              <a:t>マスター タイトルの書式設定</a:t>
            </a:r>
            <a:endParaRPr lang="en-US" dirty="0"/>
          </a:p>
        </p:txBody>
      </p:sp>
      <p:sp>
        <p:nvSpPr>
          <p:cNvPr id="4" name="Text Placeholder 3"/>
          <p:cNvSpPr>
            <a:spLocks noGrp="1"/>
          </p:cNvSpPr>
          <p:nvPr>
            <p:ph type="body" sz="half" idx="2"/>
          </p:nvPr>
        </p:nvSpPr>
        <p:spPr>
          <a:xfrm>
            <a:off x="685331" y="4662335"/>
            <a:ext cx="777333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endParaRPr lang="en-US" altLang="ja-JP"/>
          </a:p>
        </p:txBody>
      </p:sp>
      <p:sp>
        <p:nvSpPr>
          <p:cNvPr id="6" name="Footer Placeholder 5"/>
          <p:cNvSpPr>
            <a:spLocks noGrp="1"/>
          </p:cNvSpPr>
          <p:nvPr>
            <p:ph type="ftr" sz="quarter" idx="11"/>
          </p:nvPr>
        </p:nvSpPr>
        <p:spPr/>
        <p:txBody>
          <a:bodyPr/>
          <a:lstStyle/>
          <a:p>
            <a:endParaRPr lang="en-US" altLang="ja-JP"/>
          </a:p>
        </p:txBody>
      </p:sp>
      <p:sp>
        <p:nvSpPr>
          <p:cNvPr id="7" name="Slide Number Placeholder 6"/>
          <p:cNvSpPr>
            <a:spLocks noGrp="1"/>
          </p:cNvSpPr>
          <p:nvPr>
            <p:ph type="sldNum" sz="quarter" idx="12"/>
          </p:nvPr>
        </p:nvSpPr>
        <p:spPr/>
        <p:txBody>
          <a:bodyPr/>
          <a:lstStyle/>
          <a:p>
            <a:fld id="{22BDBB3B-3BC5-4356-A0D0-C877951C9C67}" type="slidenum">
              <a:rPr lang="en-US" altLang="ja-JP" smtClean="0"/>
              <a:pPr/>
              <a:t>‹#›</a:t>
            </a:fld>
            <a:endParaRPr lang="en-US" altLang="ja-JP"/>
          </a:p>
        </p:txBody>
      </p:sp>
    </p:spTree>
    <p:extLst>
      <p:ext uri="{BB962C8B-B14F-4D97-AF65-F5344CB8AC3E}">
        <p14:creationId xmlns:p14="http://schemas.microsoft.com/office/powerpoint/2010/main" val="3622014258"/>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段">
    <p:spTree>
      <p:nvGrpSpPr>
        <p:cNvPr id="1" name=""/>
        <p:cNvGrpSpPr/>
        <p:nvPr/>
      </p:nvGrpSpPr>
      <p:grpSpPr>
        <a:xfrm>
          <a:off x="0" y="0"/>
          <a:ext cx="0" cy="0"/>
          <a:chOff x="0" y="0"/>
          <a:chExt cx="0" cy="0"/>
        </a:xfrm>
      </p:grpSpPr>
      <p:pic>
        <p:nvPicPr>
          <p:cNvPr id="14" name="Picture 13"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 name="Title 1"/>
          <p:cNvSpPr>
            <a:spLocks noGrp="1"/>
          </p:cNvSpPr>
          <p:nvPr>
            <p:ph type="title"/>
          </p:nvPr>
        </p:nvSpPr>
        <p:spPr>
          <a:xfrm>
            <a:off x="685331" y="609600"/>
            <a:ext cx="7773339" cy="1605094"/>
          </a:xfrm>
        </p:spPr>
        <p:txBody>
          <a:bodyPr/>
          <a:lstStyle/>
          <a:p>
            <a:r>
              <a:rPr lang="ja-JP" altLang="en-US"/>
              <a:t>マスター タイトルの書式設定</a:t>
            </a:r>
            <a:endParaRPr lang="en-US" dirty="0"/>
          </a:p>
        </p:txBody>
      </p:sp>
      <p:sp>
        <p:nvSpPr>
          <p:cNvPr id="7" name="Text Placeholder 2"/>
          <p:cNvSpPr>
            <a:spLocks noGrp="1"/>
          </p:cNvSpPr>
          <p:nvPr>
            <p:ph type="body" idx="1"/>
          </p:nvPr>
        </p:nvSpPr>
        <p:spPr>
          <a:xfrm>
            <a:off x="685331" y="2367093"/>
            <a:ext cx="2474232"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8" name="Text Placeholder 3"/>
          <p:cNvSpPr>
            <a:spLocks noGrp="1"/>
          </p:cNvSpPr>
          <p:nvPr>
            <p:ph type="body" sz="half" idx="15"/>
          </p:nvPr>
        </p:nvSpPr>
        <p:spPr>
          <a:xfrm>
            <a:off x="685331" y="2943356"/>
            <a:ext cx="2474232"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9" name="Text Placeholder 4"/>
          <p:cNvSpPr>
            <a:spLocks noGrp="1"/>
          </p:cNvSpPr>
          <p:nvPr>
            <p:ph type="body" sz="quarter" idx="3"/>
          </p:nvPr>
        </p:nvSpPr>
        <p:spPr>
          <a:xfrm>
            <a:off x="3339292" y="2367093"/>
            <a:ext cx="2468641"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10" name="Text Placeholder 3"/>
          <p:cNvSpPr>
            <a:spLocks noGrp="1"/>
          </p:cNvSpPr>
          <p:nvPr>
            <p:ph type="body" sz="half" idx="16"/>
          </p:nvPr>
        </p:nvSpPr>
        <p:spPr>
          <a:xfrm>
            <a:off x="3331012" y="2943356"/>
            <a:ext cx="2477513"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11" name="Text Placeholder 4"/>
          <p:cNvSpPr>
            <a:spLocks noGrp="1"/>
          </p:cNvSpPr>
          <p:nvPr>
            <p:ph type="body" sz="quarter" idx="13"/>
          </p:nvPr>
        </p:nvSpPr>
        <p:spPr>
          <a:xfrm>
            <a:off x="5979974" y="2367093"/>
            <a:ext cx="2478696"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12" name="Text Placeholder 3"/>
          <p:cNvSpPr>
            <a:spLocks noGrp="1"/>
          </p:cNvSpPr>
          <p:nvPr>
            <p:ph type="body" sz="half" idx="17"/>
          </p:nvPr>
        </p:nvSpPr>
        <p:spPr>
          <a:xfrm>
            <a:off x="5979974" y="2943356"/>
            <a:ext cx="247869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3" name="Date Placeholder 2"/>
          <p:cNvSpPr>
            <a:spLocks noGrp="1"/>
          </p:cNvSpPr>
          <p:nvPr>
            <p:ph type="dt" sz="half" idx="10"/>
          </p:nvPr>
        </p:nvSpPr>
        <p:spPr/>
        <p:txBody>
          <a:bodyPr/>
          <a:lstStyle/>
          <a:p>
            <a:endParaRPr lang="en-US" altLang="ja-JP"/>
          </a:p>
        </p:txBody>
      </p:sp>
      <p:sp>
        <p:nvSpPr>
          <p:cNvPr id="4" name="Footer Placeholder 3"/>
          <p:cNvSpPr>
            <a:spLocks noGrp="1"/>
          </p:cNvSpPr>
          <p:nvPr>
            <p:ph type="ftr" sz="quarter" idx="11"/>
          </p:nvPr>
        </p:nvSpPr>
        <p:spPr/>
        <p:txBody>
          <a:bodyPr/>
          <a:lstStyle/>
          <a:p>
            <a:endParaRPr lang="en-US" altLang="ja-JP"/>
          </a:p>
        </p:txBody>
      </p:sp>
      <p:sp>
        <p:nvSpPr>
          <p:cNvPr id="5" name="Slide Number Placeholder 4"/>
          <p:cNvSpPr>
            <a:spLocks noGrp="1"/>
          </p:cNvSpPr>
          <p:nvPr>
            <p:ph type="sldNum" sz="quarter" idx="12"/>
          </p:nvPr>
        </p:nvSpPr>
        <p:spPr/>
        <p:txBody>
          <a:bodyPr/>
          <a:lstStyle/>
          <a:p>
            <a:fld id="{22BDBB3B-3BC5-4356-A0D0-C877951C9C67}" type="slidenum">
              <a:rPr lang="en-US" altLang="ja-JP" smtClean="0"/>
              <a:pPr/>
              <a:t>‹#›</a:t>
            </a:fld>
            <a:endParaRPr lang="en-US" altLang="ja-JP"/>
          </a:p>
        </p:txBody>
      </p:sp>
    </p:spTree>
    <p:extLst>
      <p:ext uri="{BB962C8B-B14F-4D97-AF65-F5344CB8AC3E}">
        <p14:creationId xmlns:p14="http://schemas.microsoft.com/office/powerpoint/2010/main" val="30858890"/>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つの画像列">
    <p:spTree>
      <p:nvGrpSpPr>
        <p:cNvPr id="1" name=""/>
        <p:cNvGrpSpPr/>
        <p:nvPr/>
      </p:nvGrpSpPr>
      <p:grpSpPr>
        <a:xfrm>
          <a:off x="0" y="0"/>
          <a:ext cx="0" cy="0"/>
          <a:chOff x="0" y="0"/>
          <a:chExt cx="0" cy="0"/>
        </a:xfrm>
      </p:grpSpPr>
      <p:pic>
        <p:nvPicPr>
          <p:cNvPr id="17" name="Picture 1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 name="Title 1"/>
          <p:cNvSpPr>
            <a:spLocks noGrp="1"/>
          </p:cNvSpPr>
          <p:nvPr>
            <p:ph type="title"/>
          </p:nvPr>
        </p:nvSpPr>
        <p:spPr>
          <a:xfrm>
            <a:off x="685331" y="610772"/>
            <a:ext cx="7773339" cy="1603922"/>
          </a:xfrm>
        </p:spPr>
        <p:txBody>
          <a:bodyPr/>
          <a:lstStyle/>
          <a:p>
            <a:r>
              <a:rPr lang="ja-JP" altLang="en-US"/>
              <a:t>マスター タイトルの書式設定</a:t>
            </a:r>
            <a:endParaRPr lang="en-US" dirty="0"/>
          </a:p>
        </p:txBody>
      </p:sp>
      <p:sp>
        <p:nvSpPr>
          <p:cNvPr id="19" name="Text Placeholder 2"/>
          <p:cNvSpPr>
            <a:spLocks noGrp="1"/>
          </p:cNvSpPr>
          <p:nvPr>
            <p:ph type="body" idx="1"/>
          </p:nvPr>
        </p:nvSpPr>
        <p:spPr>
          <a:xfrm>
            <a:off x="685331" y="4204820"/>
            <a:ext cx="2472307"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20" name="Picture Placeholder 2"/>
          <p:cNvSpPr>
            <a:spLocks noGrp="1" noChangeAspect="1"/>
          </p:cNvSpPr>
          <p:nvPr>
            <p:ph type="pic" idx="15"/>
          </p:nvPr>
        </p:nvSpPr>
        <p:spPr>
          <a:xfrm>
            <a:off x="685331" y="2367093"/>
            <a:ext cx="2472307"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アイコンをクリックして図を追加</a:t>
            </a:r>
            <a:endParaRPr lang="en-US" dirty="0"/>
          </a:p>
        </p:txBody>
      </p:sp>
      <p:sp>
        <p:nvSpPr>
          <p:cNvPr id="21" name="Text Placeholder 3"/>
          <p:cNvSpPr>
            <a:spLocks noGrp="1"/>
          </p:cNvSpPr>
          <p:nvPr>
            <p:ph type="body" sz="half" idx="18"/>
          </p:nvPr>
        </p:nvSpPr>
        <p:spPr>
          <a:xfrm>
            <a:off x="685331" y="4781082"/>
            <a:ext cx="2472307"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22" name="Text Placeholder 4"/>
          <p:cNvSpPr>
            <a:spLocks noGrp="1"/>
          </p:cNvSpPr>
          <p:nvPr>
            <p:ph type="body" sz="quarter" idx="3"/>
          </p:nvPr>
        </p:nvSpPr>
        <p:spPr>
          <a:xfrm>
            <a:off x="3332069" y="4204820"/>
            <a:ext cx="247637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23" name="Picture Placeholder 2"/>
          <p:cNvSpPr>
            <a:spLocks noGrp="1" noChangeAspect="1"/>
          </p:cNvSpPr>
          <p:nvPr>
            <p:ph type="pic" idx="21"/>
          </p:nvPr>
        </p:nvSpPr>
        <p:spPr>
          <a:xfrm>
            <a:off x="3331011" y="2367093"/>
            <a:ext cx="2477514"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アイコンをクリックして図を追加</a:t>
            </a:r>
            <a:endParaRPr lang="en-US" dirty="0"/>
          </a:p>
        </p:txBody>
      </p:sp>
      <p:sp>
        <p:nvSpPr>
          <p:cNvPr id="24" name="Text Placeholder 3"/>
          <p:cNvSpPr>
            <a:spLocks noGrp="1"/>
          </p:cNvSpPr>
          <p:nvPr>
            <p:ph type="body" sz="half" idx="19"/>
          </p:nvPr>
        </p:nvSpPr>
        <p:spPr>
          <a:xfrm>
            <a:off x="3331011" y="4781081"/>
            <a:ext cx="2477514"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25" name="Text Placeholder 4"/>
          <p:cNvSpPr>
            <a:spLocks noGrp="1"/>
          </p:cNvSpPr>
          <p:nvPr>
            <p:ph type="body" sz="quarter" idx="13"/>
          </p:nvPr>
        </p:nvSpPr>
        <p:spPr>
          <a:xfrm>
            <a:off x="5979974" y="4204820"/>
            <a:ext cx="247551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26" name="Picture Placeholder 2"/>
          <p:cNvSpPr>
            <a:spLocks noGrp="1" noChangeAspect="1"/>
          </p:cNvSpPr>
          <p:nvPr>
            <p:ph type="pic" idx="22"/>
          </p:nvPr>
        </p:nvSpPr>
        <p:spPr>
          <a:xfrm>
            <a:off x="5979974" y="2367093"/>
            <a:ext cx="2478696"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アイコンをクリックして図を追加</a:t>
            </a:r>
            <a:endParaRPr lang="en-US" dirty="0"/>
          </a:p>
        </p:txBody>
      </p:sp>
      <p:sp>
        <p:nvSpPr>
          <p:cNvPr id="27" name="Text Placeholder 3"/>
          <p:cNvSpPr>
            <a:spLocks noGrp="1"/>
          </p:cNvSpPr>
          <p:nvPr>
            <p:ph type="body" sz="half" idx="20"/>
          </p:nvPr>
        </p:nvSpPr>
        <p:spPr>
          <a:xfrm>
            <a:off x="5979880" y="4781079"/>
            <a:ext cx="2478790"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3" name="Date Placeholder 2"/>
          <p:cNvSpPr>
            <a:spLocks noGrp="1"/>
          </p:cNvSpPr>
          <p:nvPr>
            <p:ph type="dt" sz="half" idx="10"/>
          </p:nvPr>
        </p:nvSpPr>
        <p:spPr/>
        <p:txBody>
          <a:bodyPr/>
          <a:lstStyle/>
          <a:p>
            <a:endParaRPr lang="en-US" altLang="ja-JP"/>
          </a:p>
        </p:txBody>
      </p:sp>
      <p:sp>
        <p:nvSpPr>
          <p:cNvPr id="4" name="Footer Placeholder 3"/>
          <p:cNvSpPr>
            <a:spLocks noGrp="1"/>
          </p:cNvSpPr>
          <p:nvPr>
            <p:ph type="ftr" sz="quarter" idx="11"/>
          </p:nvPr>
        </p:nvSpPr>
        <p:spPr/>
        <p:txBody>
          <a:bodyPr/>
          <a:lstStyle/>
          <a:p>
            <a:endParaRPr lang="en-US" altLang="ja-JP"/>
          </a:p>
        </p:txBody>
      </p:sp>
      <p:sp>
        <p:nvSpPr>
          <p:cNvPr id="5" name="Slide Number Placeholder 4"/>
          <p:cNvSpPr>
            <a:spLocks noGrp="1"/>
          </p:cNvSpPr>
          <p:nvPr>
            <p:ph type="sldNum" sz="quarter" idx="12"/>
          </p:nvPr>
        </p:nvSpPr>
        <p:spPr/>
        <p:txBody>
          <a:bodyPr/>
          <a:lstStyle/>
          <a:p>
            <a:fld id="{22BDBB3B-3BC5-4356-A0D0-C877951C9C67}" type="slidenum">
              <a:rPr lang="en-US" altLang="ja-JP" smtClean="0"/>
              <a:pPr/>
              <a:t>‹#›</a:t>
            </a:fld>
            <a:endParaRPr lang="en-US" altLang="ja-JP"/>
          </a:p>
        </p:txBody>
      </p:sp>
    </p:spTree>
    <p:extLst>
      <p:ext uri="{BB962C8B-B14F-4D97-AF65-F5344CB8AC3E}">
        <p14:creationId xmlns:p14="http://schemas.microsoft.com/office/powerpoint/2010/main" val="786400075"/>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11" name="Vertical Text Placeholder 2"/>
          <p:cNvSpPr>
            <a:spLocks noGrp="1"/>
          </p:cNvSpPr>
          <p:nvPr>
            <p:ph type="body" orient="vert" sz="quarter" idx="13"/>
          </p:nvPr>
        </p:nvSpPr>
        <p:spPr>
          <a:xfrm>
            <a:off x="685331" y="2367094"/>
            <a:ext cx="7773339" cy="342410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endParaRPr lang="en-US" altLang="ja-JP"/>
          </a:p>
        </p:txBody>
      </p:sp>
      <p:sp>
        <p:nvSpPr>
          <p:cNvPr id="5" name="Footer Placeholder 4"/>
          <p:cNvSpPr>
            <a:spLocks noGrp="1"/>
          </p:cNvSpPr>
          <p:nvPr>
            <p:ph type="ftr" sz="quarter" idx="11"/>
          </p:nvPr>
        </p:nvSpPr>
        <p:spPr/>
        <p:txBody>
          <a:bodyPr/>
          <a:lstStyle/>
          <a:p>
            <a:endParaRPr lang="en-US" altLang="ja-JP"/>
          </a:p>
        </p:txBody>
      </p:sp>
      <p:sp>
        <p:nvSpPr>
          <p:cNvPr id="6" name="Slide Number Placeholder 5"/>
          <p:cNvSpPr>
            <a:spLocks noGrp="1"/>
          </p:cNvSpPr>
          <p:nvPr>
            <p:ph type="sldNum" sz="quarter" idx="12"/>
          </p:nvPr>
        </p:nvSpPr>
        <p:spPr/>
        <p:txBody>
          <a:bodyPr/>
          <a:lstStyle/>
          <a:p>
            <a:fld id="{22BDBB3B-3BC5-4356-A0D0-C877951C9C67}" type="slidenum">
              <a:rPr lang="en-US" altLang="ja-JP" smtClean="0"/>
              <a:pPr/>
              <a:t>‹#›</a:t>
            </a:fld>
            <a:endParaRPr lang="en-US" altLang="ja-JP"/>
          </a:p>
        </p:txBody>
      </p:sp>
    </p:spTree>
    <p:extLst>
      <p:ext uri="{BB962C8B-B14F-4D97-AF65-F5344CB8AC3E}">
        <p14:creationId xmlns:p14="http://schemas.microsoft.com/office/powerpoint/2010/main" val="844813049"/>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pic>
        <p:nvPicPr>
          <p:cNvPr id="10" name="Picture 9"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6543675" y="609602"/>
            <a:ext cx="1914995" cy="5181599"/>
          </a:xfrm>
        </p:spPr>
        <p:txBody>
          <a:bodyPr vert="eaVert"/>
          <a:lstStyle>
            <a:lvl1pPr algn="l">
              <a:defRPr/>
            </a:lvl1pPr>
          </a:lstStyle>
          <a:p>
            <a:r>
              <a:rPr lang="ja-JP" altLang="en-US"/>
              <a:t>マスター タイトルの書式設定</a:t>
            </a:r>
            <a:endParaRPr lang="en-US" dirty="0"/>
          </a:p>
        </p:txBody>
      </p:sp>
      <p:sp>
        <p:nvSpPr>
          <p:cNvPr id="8" name="Vertical Text Placeholder 2"/>
          <p:cNvSpPr>
            <a:spLocks noGrp="1"/>
          </p:cNvSpPr>
          <p:nvPr>
            <p:ph type="body" orient="vert" sz="quarter" idx="13"/>
          </p:nvPr>
        </p:nvSpPr>
        <p:spPr>
          <a:xfrm>
            <a:off x="685331" y="609602"/>
            <a:ext cx="5744043" cy="5181599"/>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endParaRPr lang="en-US" altLang="ja-JP"/>
          </a:p>
        </p:txBody>
      </p:sp>
      <p:sp>
        <p:nvSpPr>
          <p:cNvPr id="5" name="Footer Placeholder 4"/>
          <p:cNvSpPr>
            <a:spLocks noGrp="1"/>
          </p:cNvSpPr>
          <p:nvPr>
            <p:ph type="ftr" sz="quarter" idx="11"/>
          </p:nvPr>
        </p:nvSpPr>
        <p:spPr/>
        <p:txBody>
          <a:bodyPr/>
          <a:lstStyle/>
          <a:p>
            <a:endParaRPr lang="en-US" altLang="ja-JP"/>
          </a:p>
        </p:txBody>
      </p:sp>
      <p:sp>
        <p:nvSpPr>
          <p:cNvPr id="6" name="Slide Number Placeholder 5"/>
          <p:cNvSpPr>
            <a:spLocks noGrp="1"/>
          </p:cNvSpPr>
          <p:nvPr>
            <p:ph type="sldNum" sz="quarter" idx="12"/>
          </p:nvPr>
        </p:nvSpPr>
        <p:spPr/>
        <p:txBody>
          <a:bodyPr/>
          <a:lstStyle/>
          <a:p>
            <a:fld id="{D51063FD-0356-4E1E-B763-DC9765D651E4}" type="slidenum">
              <a:rPr lang="en-US" altLang="ja-JP" smtClean="0"/>
              <a:pPr/>
              <a:t>‹#›</a:t>
            </a:fld>
            <a:endParaRPr lang="en-US" altLang="ja-JP"/>
          </a:p>
        </p:txBody>
      </p:sp>
    </p:spTree>
    <p:extLst>
      <p:ext uri="{BB962C8B-B14F-4D97-AF65-F5344CB8AC3E}">
        <p14:creationId xmlns:p14="http://schemas.microsoft.com/office/powerpoint/2010/main" val="23458137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3"/>
          <p:cNvSpPr>
            <a:spLocks noGrp="1"/>
          </p:cNvSpPr>
          <p:nvPr>
            <p:ph type="dt" sz="half" idx="10"/>
          </p:nvPr>
        </p:nvSpPr>
        <p:spPr/>
        <p:txBody>
          <a:bodyPr/>
          <a:lstStyle/>
          <a:p>
            <a:fld id="{B61BEF0D-F0BB-DE4B-95CE-6DB70DBA9567}" type="datetimeFigureOut">
              <a:rPr lang="en-US" smtClean="0"/>
              <a:pPr/>
              <a:t>6/5/2026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378103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endParaRPr lang="en-US" altLang="ja-JP"/>
          </a:p>
        </p:txBody>
      </p:sp>
      <p:sp>
        <p:nvSpPr>
          <p:cNvPr id="5" name="Footer Placeholder 4"/>
          <p:cNvSpPr>
            <a:spLocks noGrp="1"/>
          </p:cNvSpPr>
          <p:nvPr>
            <p:ph type="ftr" sz="quarter" idx="11"/>
          </p:nvPr>
        </p:nvSpPr>
        <p:spPr/>
        <p:txBody>
          <a:bodyPr/>
          <a:lstStyle/>
          <a:p>
            <a:endParaRPr lang="en-US" altLang="ja-JP"/>
          </a:p>
        </p:txBody>
      </p:sp>
      <p:sp>
        <p:nvSpPr>
          <p:cNvPr id="6" name="Slide Number Placeholder 5"/>
          <p:cNvSpPr>
            <a:spLocks noGrp="1"/>
          </p:cNvSpPr>
          <p:nvPr>
            <p:ph type="sldNum" sz="quarter" idx="12"/>
          </p:nvPr>
        </p:nvSpPr>
        <p:spPr/>
        <p:txBody>
          <a:bodyPr/>
          <a:lstStyle/>
          <a:p>
            <a:fld id="{52B4E6FD-3BBB-436B-8645-82082E0EDA20}" type="slidenum">
              <a:rPr lang="en-US" altLang="ja-JP" smtClean="0"/>
              <a:pPr/>
              <a:t>‹#›</a:t>
            </a:fld>
            <a:endParaRPr lang="en-US" altLang="ja-JP"/>
          </a:p>
        </p:txBody>
      </p:sp>
    </p:spTree>
    <p:extLst>
      <p:ext uri="{BB962C8B-B14F-4D97-AF65-F5344CB8AC3E}">
        <p14:creationId xmlns:p14="http://schemas.microsoft.com/office/powerpoint/2010/main" val="1061696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pic>
        <p:nvPicPr>
          <p:cNvPr id="8" name="Picture 7"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828564"/>
            <a:ext cx="7763814" cy="2736819"/>
          </a:xfrm>
        </p:spPr>
        <p:txBody>
          <a:bodyPr anchor="b">
            <a:normAutofit/>
          </a:bodyPr>
          <a:lstStyle>
            <a:lvl1pPr>
              <a:defRPr sz="4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85331" y="3657458"/>
            <a:ext cx="7763814"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endParaRPr lang="en-US" altLang="ja-JP"/>
          </a:p>
        </p:txBody>
      </p:sp>
      <p:sp>
        <p:nvSpPr>
          <p:cNvPr id="5" name="Footer Placeholder 4"/>
          <p:cNvSpPr>
            <a:spLocks noGrp="1"/>
          </p:cNvSpPr>
          <p:nvPr>
            <p:ph type="ftr" sz="quarter" idx="11"/>
          </p:nvPr>
        </p:nvSpPr>
        <p:spPr/>
        <p:txBody>
          <a:bodyPr/>
          <a:lstStyle/>
          <a:p>
            <a:endParaRPr lang="en-US" altLang="ja-JP"/>
          </a:p>
        </p:txBody>
      </p:sp>
      <p:sp>
        <p:nvSpPr>
          <p:cNvPr id="6" name="Slide Number Placeholder 5"/>
          <p:cNvSpPr>
            <a:spLocks noGrp="1"/>
          </p:cNvSpPr>
          <p:nvPr>
            <p:ph type="sldNum" sz="quarter" idx="12"/>
          </p:nvPr>
        </p:nvSpPr>
        <p:spPr/>
        <p:txBody>
          <a:bodyPr/>
          <a:lstStyle/>
          <a:p>
            <a:fld id="{02CAD01A-760A-42AD-AFA0-51E455D75BC1}" type="slidenum">
              <a:rPr lang="en-US" altLang="ja-JP" smtClean="0"/>
              <a:pPr/>
              <a:t>‹#›</a:t>
            </a:fld>
            <a:endParaRPr lang="en-US" altLang="ja-JP"/>
          </a:p>
        </p:txBody>
      </p:sp>
    </p:spTree>
    <p:extLst>
      <p:ext uri="{BB962C8B-B14F-4D97-AF65-F5344CB8AC3E}">
        <p14:creationId xmlns:p14="http://schemas.microsoft.com/office/powerpoint/2010/main" val="2518040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ja-JP" altLang="en-US"/>
              <a:t>マスター タイトルの書式設定</a:t>
            </a:r>
            <a:endParaRPr lang="en-US" dirty="0"/>
          </a:p>
        </p:txBody>
      </p:sp>
      <p:sp>
        <p:nvSpPr>
          <p:cNvPr id="12" name="Content Placeholder 2"/>
          <p:cNvSpPr>
            <a:spLocks noGrp="1"/>
          </p:cNvSpPr>
          <p:nvPr>
            <p:ph sz="quarter" idx="13"/>
          </p:nvPr>
        </p:nvSpPr>
        <p:spPr>
          <a:xfrm>
            <a:off x="685330" y="2367093"/>
            <a:ext cx="3829520" cy="342410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13" name="Content Placeholder 3"/>
          <p:cNvSpPr>
            <a:spLocks noGrp="1"/>
          </p:cNvSpPr>
          <p:nvPr>
            <p:ph sz="quarter" idx="14"/>
          </p:nvPr>
        </p:nvSpPr>
        <p:spPr>
          <a:xfrm>
            <a:off x="4629150" y="2367093"/>
            <a:ext cx="3829050" cy="342410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endParaRPr lang="en-US" altLang="ja-JP"/>
          </a:p>
        </p:txBody>
      </p:sp>
      <p:sp>
        <p:nvSpPr>
          <p:cNvPr id="6" name="Footer Placeholder 5"/>
          <p:cNvSpPr>
            <a:spLocks noGrp="1"/>
          </p:cNvSpPr>
          <p:nvPr>
            <p:ph type="ftr" sz="quarter" idx="11"/>
          </p:nvPr>
        </p:nvSpPr>
        <p:spPr/>
        <p:txBody>
          <a:bodyPr/>
          <a:lstStyle/>
          <a:p>
            <a:endParaRPr lang="en-US" altLang="ja-JP"/>
          </a:p>
        </p:txBody>
      </p:sp>
      <p:sp>
        <p:nvSpPr>
          <p:cNvPr id="7" name="Slide Number Placeholder 6"/>
          <p:cNvSpPr>
            <a:spLocks noGrp="1"/>
          </p:cNvSpPr>
          <p:nvPr>
            <p:ph type="sldNum" sz="quarter" idx="12"/>
          </p:nvPr>
        </p:nvSpPr>
        <p:spPr/>
        <p:txBody>
          <a:bodyPr/>
          <a:lstStyle/>
          <a:p>
            <a:fld id="{2F9712AA-86D7-4F3C-9765-22842D4EF5A5}" type="slidenum">
              <a:rPr lang="en-US" altLang="ja-JP" smtClean="0"/>
              <a:pPr/>
              <a:t>‹#›</a:t>
            </a:fld>
            <a:endParaRPr lang="en-US" altLang="ja-JP"/>
          </a:p>
        </p:txBody>
      </p:sp>
    </p:spTree>
    <p:extLst>
      <p:ext uri="{BB962C8B-B14F-4D97-AF65-F5344CB8AC3E}">
        <p14:creationId xmlns:p14="http://schemas.microsoft.com/office/powerpoint/2010/main" val="19238788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pic>
        <p:nvPicPr>
          <p:cNvPr id="11" name="Picture 10"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859746" y="2371018"/>
            <a:ext cx="3655106"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12" name="Content Placeholder 3"/>
          <p:cNvSpPr>
            <a:spLocks noGrp="1"/>
          </p:cNvSpPr>
          <p:nvPr>
            <p:ph sz="quarter" idx="13"/>
          </p:nvPr>
        </p:nvSpPr>
        <p:spPr>
          <a:xfrm>
            <a:off x="685331" y="3051013"/>
            <a:ext cx="3829520" cy="274018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797317" y="2371018"/>
            <a:ext cx="3661353"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13" name="Content Placeholder 5"/>
          <p:cNvSpPr>
            <a:spLocks noGrp="1"/>
          </p:cNvSpPr>
          <p:nvPr>
            <p:ph sz="quarter" idx="14"/>
          </p:nvPr>
        </p:nvSpPr>
        <p:spPr>
          <a:xfrm>
            <a:off x="4629150" y="3051013"/>
            <a:ext cx="3829051" cy="274018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endParaRPr lang="en-US" altLang="ja-JP"/>
          </a:p>
        </p:txBody>
      </p:sp>
      <p:sp>
        <p:nvSpPr>
          <p:cNvPr id="8" name="Footer Placeholder 7"/>
          <p:cNvSpPr>
            <a:spLocks noGrp="1"/>
          </p:cNvSpPr>
          <p:nvPr>
            <p:ph type="ftr" sz="quarter" idx="11"/>
          </p:nvPr>
        </p:nvSpPr>
        <p:spPr/>
        <p:txBody>
          <a:bodyPr/>
          <a:lstStyle/>
          <a:p>
            <a:endParaRPr lang="en-US" altLang="ja-JP"/>
          </a:p>
        </p:txBody>
      </p:sp>
      <p:sp>
        <p:nvSpPr>
          <p:cNvPr id="9" name="Slide Number Placeholder 8"/>
          <p:cNvSpPr>
            <a:spLocks noGrp="1"/>
          </p:cNvSpPr>
          <p:nvPr>
            <p:ph type="sldNum" sz="quarter" idx="12"/>
          </p:nvPr>
        </p:nvSpPr>
        <p:spPr/>
        <p:txBody>
          <a:bodyPr/>
          <a:lstStyle/>
          <a:p>
            <a:fld id="{39B7A666-B5E3-4E94-8667-CEAD1B8E7F1F}" type="slidenum">
              <a:rPr lang="en-US" altLang="ja-JP" smtClean="0"/>
              <a:pPr/>
              <a:t>‹#›</a:t>
            </a:fld>
            <a:endParaRPr lang="en-US" altLang="ja-JP"/>
          </a:p>
        </p:txBody>
      </p:sp>
    </p:spTree>
    <p:extLst>
      <p:ext uri="{BB962C8B-B14F-4D97-AF65-F5344CB8AC3E}">
        <p14:creationId xmlns:p14="http://schemas.microsoft.com/office/powerpoint/2010/main" val="5209358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endParaRPr lang="en-US" altLang="ja-JP"/>
          </a:p>
        </p:txBody>
      </p:sp>
      <p:sp>
        <p:nvSpPr>
          <p:cNvPr id="4" name="Footer Placeholder 3"/>
          <p:cNvSpPr>
            <a:spLocks noGrp="1"/>
          </p:cNvSpPr>
          <p:nvPr>
            <p:ph type="ftr" sz="quarter" idx="11"/>
          </p:nvPr>
        </p:nvSpPr>
        <p:spPr/>
        <p:txBody>
          <a:bodyPr/>
          <a:lstStyle/>
          <a:p>
            <a:endParaRPr lang="en-US" altLang="ja-JP"/>
          </a:p>
        </p:txBody>
      </p:sp>
      <p:sp>
        <p:nvSpPr>
          <p:cNvPr id="5" name="Slide Number Placeholder 4"/>
          <p:cNvSpPr>
            <a:spLocks noGrp="1"/>
          </p:cNvSpPr>
          <p:nvPr>
            <p:ph type="sldNum" sz="quarter" idx="12"/>
          </p:nvPr>
        </p:nvSpPr>
        <p:spPr/>
        <p:txBody>
          <a:bodyPr/>
          <a:lstStyle/>
          <a:p>
            <a:fld id="{EFCBFE24-9D27-4D05-8C55-CDE4786141EE}" type="slidenum">
              <a:rPr lang="en-US" altLang="ja-JP" smtClean="0"/>
              <a:pPr/>
              <a:t>‹#›</a:t>
            </a:fld>
            <a:endParaRPr lang="en-US" altLang="ja-JP"/>
          </a:p>
        </p:txBody>
      </p:sp>
    </p:spTree>
    <p:extLst>
      <p:ext uri="{BB962C8B-B14F-4D97-AF65-F5344CB8AC3E}">
        <p14:creationId xmlns:p14="http://schemas.microsoft.com/office/powerpoint/2010/main" val="30367988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pic>
        <p:nvPicPr>
          <p:cNvPr id="6" name="Picture 5"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endParaRPr lang="en-US" altLang="ja-JP"/>
          </a:p>
        </p:txBody>
      </p:sp>
      <p:sp>
        <p:nvSpPr>
          <p:cNvPr id="3" name="Footer Placeholder 2"/>
          <p:cNvSpPr>
            <a:spLocks noGrp="1"/>
          </p:cNvSpPr>
          <p:nvPr>
            <p:ph type="ftr" sz="quarter" idx="11"/>
          </p:nvPr>
        </p:nvSpPr>
        <p:spPr/>
        <p:txBody>
          <a:bodyPr/>
          <a:lstStyle/>
          <a:p>
            <a:endParaRPr lang="en-US" altLang="ja-JP"/>
          </a:p>
        </p:txBody>
      </p:sp>
      <p:sp>
        <p:nvSpPr>
          <p:cNvPr id="4" name="Slide Number Placeholder 3"/>
          <p:cNvSpPr>
            <a:spLocks noGrp="1"/>
          </p:cNvSpPr>
          <p:nvPr>
            <p:ph type="sldNum" sz="quarter" idx="12"/>
          </p:nvPr>
        </p:nvSpPr>
        <p:spPr/>
        <p:txBody>
          <a:bodyPr/>
          <a:lstStyle/>
          <a:p>
            <a:fld id="{407C242A-740F-4F8E-B4A5-F90CE77A20EA}" type="slidenum">
              <a:rPr lang="en-US" altLang="ja-JP" smtClean="0"/>
              <a:pPr/>
              <a:t>‹#›</a:t>
            </a:fld>
            <a:endParaRPr lang="en-US" altLang="ja-JP"/>
          </a:p>
        </p:txBody>
      </p:sp>
    </p:spTree>
    <p:extLst>
      <p:ext uri="{BB962C8B-B14F-4D97-AF65-F5344CB8AC3E}">
        <p14:creationId xmlns:p14="http://schemas.microsoft.com/office/powerpoint/2010/main" val="200776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2951766" cy="2023252"/>
          </a:xfrm>
        </p:spPr>
        <p:txBody>
          <a:bodyPr anchor="b"/>
          <a:lstStyle>
            <a:lvl1pPr algn="ctr">
              <a:defRPr sz="3200"/>
            </a:lvl1pPr>
          </a:lstStyle>
          <a:p>
            <a:r>
              <a:rPr lang="ja-JP" altLang="en-US"/>
              <a:t>マスター タイトルの書式設定</a:t>
            </a:r>
            <a:endParaRPr lang="en-US" dirty="0"/>
          </a:p>
        </p:txBody>
      </p:sp>
      <p:sp>
        <p:nvSpPr>
          <p:cNvPr id="10" name="Content Placeholder 2"/>
          <p:cNvSpPr>
            <a:spLocks noGrp="1"/>
          </p:cNvSpPr>
          <p:nvPr>
            <p:ph sz="quarter" idx="13"/>
          </p:nvPr>
        </p:nvSpPr>
        <p:spPr>
          <a:xfrm>
            <a:off x="3808547" y="609601"/>
            <a:ext cx="4650122" cy="5181599"/>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85331" y="2632852"/>
            <a:ext cx="2951767"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endParaRPr lang="en-US" altLang="ja-JP"/>
          </a:p>
        </p:txBody>
      </p:sp>
      <p:sp>
        <p:nvSpPr>
          <p:cNvPr id="6" name="Footer Placeholder 5"/>
          <p:cNvSpPr>
            <a:spLocks noGrp="1"/>
          </p:cNvSpPr>
          <p:nvPr>
            <p:ph type="ftr" sz="quarter" idx="11"/>
          </p:nvPr>
        </p:nvSpPr>
        <p:spPr/>
        <p:txBody>
          <a:bodyPr/>
          <a:lstStyle/>
          <a:p>
            <a:endParaRPr lang="en-US" altLang="ja-JP"/>
          </a:p>
        </p:txBody>
      </p:sp>
      <p:sp>
        <p:nvSpPr>
          <p:cNvPr id="7" name="Slide Number Placeholder 6"/>
          <p:cNvSpPr>
            <a:spLocks noGrp="1"/>
          </p:cNvSpPr>
          <p:nvPr>
            <p:ph type="sldNum" sz="quarter" idx="12"/>
          </p:nvPr>
        </p:nvSpPr>
        <p:spPr/>
        <p:txBody>
          <a:bodyPr/>
          <a:lstStyle/>
          <a:p>
            <a:fld id="{22BDBB3B-3BC5-4356-A0D0-C877951C9C67}" type="slidenum">
              <a:rPr lang="en-US" altLang="ja-JP" smtClean="0"/>
              <a:pPr/>
              <a:t>‹#›</a:t>
            </a:fld>
            <a:endParaRPr lang="en-US" altLang="ja-JP"/>
          </a:p>
        </p:txBody>
      </p:sp>
    </p:spTree>
    <p:extLst>
      <p:ext uri="{BB962C8B-B14F-4D97-AF65-F5344CB8AC3E}">
        <p14:creationId xmlns:p14="http://schemas.microsoft.com/office/powerpoint/2010/main" val="621781062"/>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2" y="609600"/>
            <a:ext cx="4129618" cy="2023254"/>
          </a:xfrm>
        </p:spPr>
        <p:txBody>
          <a:bodyPr anchor="b"/>
          <a:lstStyle>
            <a:lvl1pPr algn="ct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5004270" y="609601"/>
            <a:ext cx="3005851"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85346" y="2632853"/>
            <a:ext cx="4129604"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endParaRPr lang="en-US" altLang="ja-JP"/>
          </a:p>
        </p:txBody>
      </p:sp>
      <p:sp>
        <p:nvSpPr>
          <p:cNvPr id="6" name="Footer Placeholder 5"/>
          <p:cNvSpPr>
            <a:spLocks noGrp="1"/>
          </p:cNvSpPr>
          <p:nvPr>
            <p:ph type="ftr" sz="quarter" idx="11"/>
          </p:nvPr>
        </p:nvSpPr>
        <p:spPr/>
        <p:txBody>
          <a:bodyPr/>
          <a:lstStyle/>
          <a:p>
            <a:endParaRPr lang="en-US" altLang="ja-JP"/>
          </a:p>
        </p:txBody>
      </p:sp>
      <p:sp>
        <p:nvSpPr>
          <p:cNvPr id="7" name="Slide Number Placeholder 6"/>
          <p:cNvSpPr>
            <a:spLocks noGrp="1"/>
          </p:cNvSpPr>
          <p:nvPr>
            <p:ph type="sldNum" sz="quarter" idx="12"/>
          </p:nvPr>
        </p:nvSpPr>
        <p:spPr/>
        <p:txBody>
          <a:bodyPr/>
          <a:lstStyle/>
          <a:p>
            <a:fld id="{24613364-59CD-4E94-93DF-43488EE9BD1B}" type="slidenum">
              <a:rPr lang="en-US" altLang="ja-JP" smtClean="0"/>
              <a:pPr/>
              <a:t>‹#›</a:t>
            </a:fld>
            <a:endParaRPr lang="en-US" altLang="ja-JP"/>
          </a:p>
        </p:txBody>
      </p:sp>
    </p:spTree>
    <p:extLst>
      <p:ext uri="{BB962C8B-B14F-4D97-AF65-F5344CB8AC3E}">
        <p14:creationId xmlns:p14="http://schemas.microsoft.com/office/powerpoint/2010/main" val="2837767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0">
            <a:alphaModFix/>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85332" y="618518"/>
            <a:ext cx="7773338" cy="1596177"/>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5331" y="2367094"/>
            <a:ext cx="7773339" cy="3424107"/>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5759053" y="5883276"/>
            <a:ext cx="2057400" cy="365125"/>
          </a:xfrm>
          <a:prstGeom prst="rect">
            <a:avLst/>
          </a:prstGeom>
        </p:spPr>
        <p:txBody>
          <a:bodyPr vert="horz" lIns="91440" tIns="45720" rIns="91440" bIns="45720" rtlCol="0" anchor="ctr"/>
          <a:lstStyle>
            <a:lvl1pPr algn="r">
              <a:defRPr sz="1000">
                <a:solidFill>
                  <a:schemeClr val="tx1"/>
                </a:solidFill>
              </a:defRPr>
            </a:lvl1pPr>
          </a:lstStyle>
          <a:p>
            <a:endParaRPr lang="en-US" altLang="ja-JP"/>
          </a:p>
        </p:txBody>
      </p:sp>
      <p:sp>
        <p:nvSpPr>
          <p:cNvPr id="5" name="Footer Placeholder 4"/>
          <p:cNvSpPr>
            <a:spLocks noGrp="1"/>
          </p:cNvSpPr>
          <p:nvPr>
            <p:ph type="ftr" sz="quarter" idx="3"/>
          </p:nvPr>
        </p:nvSpPr>
        <p:spPr>
          <a:xfrm>
            <a:off x="685331" y="5883276"/>
            <a:ext cx="5004665" cy="365125"/>
          </a:xfrm>
          <a:prstGeom prst="rect">
            <a:avLst/>
          </a:prstGeom>
        </p:spPr>
        <p:txBody>
          <a:bodyPr vert="horz" lIns="91440" tIns="45720" rIns="91440" bIns="45720" rtlCol="0" anchor="ctr"/>
          <a:lstStyle>
            <a:lvl1pPr algn="l">
              <a:defRPr sz="1000">
                <a:solidFill>
                  <a:schemeClr val="tx1"/>
                </a:solidFill>
              </a:defRPr>
            </a:lvl1pPr>
          </a:lstStyle>
          <a:p>
            <a:endParaRPr lang="en-US" altLang="ja-JP"/>
          </a:p>
        </p:txBody>
      </p:sp>
      <p:sp>
        <p:nvSpPr>
          <p:cNvPr id="6" name="Slide Number Placeholder 5"/>
          <p:cNvSpPr>
            <a:spLocks noGrp="1"/>
          </p:cNvSpPr>
          <p:nvPr>
            <p:ph type="sldNum" sz="quarter" idx="4"/>
          </p:nvPr>
        </p:nvSpPr>
        <p:spPr>
          <a:xfrm>
            <a:off x="7885509" y="5883276"/>
            <a:ext cx="573161" cy="365125"/>
          </a:xfrm>
          <a:prstGeom prst="rect">
            <a:avLst/>
          </a:prstGeom>
        </p:spPr>
        <p:txBody>
          <a:bodyPr vert="horz" lIns="91440" tIns="45720" rIns="91440" bIns="45720" rtlCol="0" anchor="ctr"/>
          <a:lstStyle>
            <a:lvl1pPr algn="r">
              <a:defRPr sz="1000">
                <a:solidFill>
                  <a:schemeClr val="tx1"/>
                </a:solidFill>
              </a:defRPr>
            </a:lvl1pPr>
          </a:lstStyle>
          <a:p>
            <a:fld id="{22BDBB3B-3BC5-4356-A0D0-C877951C9C67}" type="slidenum">
              <a:rPr lang="en-US" altLang="ja-JP" smtClean="0"/>
              <a:pPr/>
              <a:t>‹#›</a:t>
            </a:fld>
            <a:endParaRPr lang="en-US" altLang="ja-JP"/>
          </a:p>
        </p:txBody>
      </p:sp>
    </p:spTree>
    <p:extLst>
      <p:ext uri="{BB962C8B-B14F-4D97-AF65-F5344CB8AC3E}">
        <p14:creationId xmlns:p14="http://schemas.microsoft.com/office/powerpoint/2010/main" val="4032199352"/>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 id="2147483750" r:id="rId13"/>
    <p:sldLayoutId id="2147483751" r:id="rId14"/>
    <p:sldLayoutId id="2147483752" r:id="rId15"/>
    <p:sldLayoutId id="2147483753" r:id="rId16"/>
    <p:sldLayoutId id="2147483754" r:id="rId17"/>
    <p:sldLayoutId id="2147483755" r:id="rId18"/>
  </p:sldLayoutIdLst>
  <p:hf hdr="0" ftr="0" dt="0"/>
  <p:txStyles>
    <p:titleStyle>
      <a:lvl1pPr algn="ctr" defTabSz="914400" rtl="0" eaLnBrk="1" latinLnBrk="0" hangingPunct="1">
        <a:lnSpc>
          <a:spcPct val="90000"/>
        </a:lnSpc>
        <a:spcBef>
          <a:spcPct val="0"/>
        </a:spcBef>
        <a:buNone/>
        <a:defRPr kumimoji="1"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kumimoji="1"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kumimoji="1"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kumimoji="1"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kumimoji="1"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kumimoji="1"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kumimoji="1"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kumimoji="1"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kumimoji="1"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kumimoji="1"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9.WMF"/><Relationship Id="rId7"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18.xml"/><Relationship Id="rId6" Type="http://schemas.openxmlformats.org/officeDocument/2006/relationships/image" Target="../media/image12.WMF"/><Relationship Id="rId5" Type="http://schemas.openxmlformats.org/officeDocument/2006/relationships/image" Target="../media/image11.WMF"/><Relationship Id="rId4" Type="http://schemas.openxmlformats.org/officeDocument/2006/relationships/image" Target="../media/image10.WMF"/></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image" Target="../media/image16.tmp"/><Relationship Id="rId2" Type="http://schemas.openxmlformats.org/officeDocument/2006/relationships/image" Target="../media/image15.jpg"/><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8516" name="Rectangle 4"/>
          <p:cNvSpPr>
            <a:spLocks noGrp="1" noChangeArrowheads="1"/>
          </p:cNvSpPr>
          <p:nvPr>
            <p:ph type="ctrTitle"/>
          </p:nvPr>
        </p:nvSpPr>
        <p:spPr>
          <a:xfrm>
            <a:off x="229149" y="764704"/>
            <a:ext cx="8375299" cy="3744416"/>
          </a:xfrm>
          <a:solidFill>
            <a:schemeClr val="accent2">
              <a:lumMod val="20000"/>
              <a:lumOff val="80000"/>
            </a:schemeClr>
          </a:solidFill>
        </p:spPr>
        <p:txBody>
          <a:bodyPr anchor="ctr">
            <a:noAutofit/>
          </a:bodyPr>
          <a:lstStyle/>
          <a:p>
            <a:pPr algn="dist">
              <a:lnSpc>
                <a:spcPct val="150000"/>
              </a:lnSpc>
            </a:pPr>
            <a:r>
              <a:rPr lang="ja-JP" altLang="en-US" sz="4400" b="1" dirty="0">
                <a:solidFill>
                  <a:schemeClr val="tx2">
                    <a:lumMod val="50000"/>
                  </a:schemeClr>
                </a:solidFill>
                <a:latin typeface="HGP創英角ｺﾞｼｯｸUB" panose="020B0900000000000000" pitchFamily="50" charset="-128"/>
                <a:ea typeface="HGP創英角ｺﾞｼｯｸUB" panose="020B0900000000000000" pitchFamily="50" charset="-128"/>
              </a:rPr>
              <a:t>生活衛生関係営業の</a:t>
            </a:r>
            <a:br>
              <a:rPr lang="en-US" altLang="ja-JP" sz="4400" b="1" dirty="0">
                <a:solidFill>
                  <a:schemeClr val="tx2">
                    <a:lumMod val="50000"/>
                  </a:schemeClr>
                </a:solidFill>
                <a:latin typeface="HGP創英角ｺﾞｼｯｸUB" panose="020B0900000000000000" pitchFamily="50" charset="-128"/>
                <a:ea typeface="HGP創英角ｺﾞｼｯｸUB" panose="020B0900000000000000" pitchFamily="50" charset="-128"/>
              </a:rPr>
            </a:br>
            <a:r>
              <a:rPr lang="ja-JP" altLang="en-US" sz="4400" b="1" dirty="0">
                <a:solidFill>
                  <a:schemeClr val="tx2">
                    <a:lumMod val="50000"/>
                  </a:schemeClr>
                </a:solidFill>
                <a:latin typeface="HGP創英角ｺﾞｼｯｸUB" panose="020B0900000000000000" pitchFamily="50" charset="-128"/>
                <a:ea typeface="HGP創英角ｺﾞｼｯｸUB" panose="020B0900000000000000" pitchFamily="50" charset="-128"/>
              </a:rPr>
              <a:t>衛生規則と</a:t>
            </a:r>
            <a:br>
              <a:rPr lang="en-US" altLang="ja-JP" sz="4400" b="1" dirty="0">
                <a:solidFill>
                  <a:schemeClr val="tx2">
                    <a:lumMod val="50000"/>
                  </a:schemeClr>
                </a:solidFill>
                <a:latin typeface="HGP創英角ｺﾞｼｯｸUB" panose="020B0900000000000000" pitchFamily="50" charset="-128"/>
                <a:ea typeface="HGP創英角ｺﾞｼｯｸUB" panose="020B0900000000000000" pitchFamily="50" charset="-128"/>
              </a:rPr>
            </a:br>
            <a:r>
              <a:rPr lang="ja-JP" altLang="en-US" sz="4400" b="1" dirty="0">
                <a:solidFill>
                  <a:schemeClr val="tx2">
                    <a:lumMod val="50000"/>
                  </a:schemeClr>
                </a:solidFill>
                <a:latin typeface="HGP創英角ｺﾞｼｯｸUB" panose="020B0900000000000000" pitchFamily="50" charset="-128"/>
                <a:ea typeface="HGP創英角ｺﾞｼｯｸUB" panose="020B0900000000000000" pitchFamily="50" charset="-128"/>
              </a:rPr>
              <a:t>衛生水準の確保</a:t>
            </a:r>
          </a:p>
        </p:txBody>
      </p:sp>
      <p:sp>
        <p:nvSpPr>
          <p:cNvPr id="448517" name="Rectangle 5"/>
          <p:cNvSpPr>
            <a:spLocks noGrp="1" noChangeArrowheads="1"/>
          </p:cNvSpPr>
          <p:nvPr>
            <p:ph type="subTitle" idx="1"/>
          </p:nvPr>
        </p:nvSpPr>
        <p:spPr>
          <a:xfrm>
            <a:off x="3059832" y="4869160"/>
            <a:ext cx="5324890" cy="1585181"/>
          </a:xfrm>
          <a:solidFill>
            <a:schemeClr val="bg2">
              <a:lumMod val="20000"/>
              <a:lumOff val="80000"/>
            </a:schemeClr>
          </a:solidFill>
        </p:spPr>
        <p:txBody>
          <a:bodyPr>
            <a:noAutofit/>
          </a:bodyPr>
          <a:lstStyle/>
          <a:p>
            <a:pPr algn="l">
              <a:lnSpc>
                <a:spcPct val="80000"/>
              </a:lnSpc>
            </a:pPr>
            <a:r>
              <a:rPr lang="ja-JP" altLang="en-US" sz="2400" b="1" dirty="0">
                <a:solidFill>
                  <a:schemeClr val="tx1"/>
                </a:solidFill>
              </a:rPr>
              <a:t>令和８年６月</a:t>
            </a:r>
            <a:endParaRPr lang="en-US" altLang="ja-JP" sz="2400" b="1" dirty="0">
              <a:solidFill>
                <a:schemeClr val="tx1"/>
              </a:solidFill>
            </a:endParaRPr>
          </a:p>
          <a:p>
            <a:pPr algn="l">
              <a:lnSpc>
                <a:spcPct val="80000"/>
              </a:lnSpc>
            </a:pPr>
            <a:r>
              <a:rPr lang="ja-JP" altLang="en-US" sz="1800" b="1" dirty="0">
                <a:solidFill>
                  <a:schemeClr val="tx1"/>
                </a:solidFill>
              </a:rPr>
              <a:t>　公益財団法人</a:t>
            </a:r>
          </a:p>
          <a:p>
            <a:pPr algn="l">
              <a:lnSpc>
                <a:spcPct val="80000"/>
              </a:lnSpc>
            </a:pPr>
            <a:r>
              <a:rPr lang="ja-JP" altLang="en-US" sz="1800" b="1" dirty="0">
                <a:solidFill>
                  <a:schemeClr val="tx1"/>
                </a:solidFill>
              </a:rPr>
              <a:t>　　愛知県生活衛生営業指導センター</a:t>
            </a:r>
            <a:endParaRPr lang="en-US" altLang="ja-JP" sz="1800" b="1" dirty="0">
              <a:solidFill>
                <a:schemeClr val="tx1"/>
              </a:solidFill>
            </a:endParaRPr>
          </a:p>
          <a:p>
            <a:pPr algn="l">
              <a:lnSpc>
                <a:spcPct val="80000"/>
              </a:lnSpc>
            </a:pPr>
            <a:r>
              <a:rPr lang="ja-JP" altLang="en-US" sz="2400" b="1" dirty="0">
                <a:solidFill>
                  <a:schemeClr val="tx1"/>
                </a:solidFill>
              </a:rPr>
              <a:t>　　　</a:t>
            </a:r>
            <a:r>
              <a:rPr lang="ja-JP" altLang="en-US" sz="2700" b="1" dirty="0">
                <a:solidFill>
                  <a:schemeClr val="tx1"/>
                </a:solidFill>
              </a:rPr>
              <a:t>長　尾　　　治　</a:t>
            </a:r>
            <a:endParaRPr lang="en-US" altLang="ja-JP" sz="2400" b="1"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p:cNvSpPr>
            <a:spLocks noGrp="1" noChangeArrowheads="1"/>
          </p:cNvSpPr>
          <p:nvPr>
            <p:ph type="title"/>
          </p:nvPr>
        </p:nvSpPr>
        <p:spPr>
          <a:xfrm>
            <a:off x="1691680" y="620688"/>
            <a:ext cx="3408830" cy="720329"/>
          </a:xfrm>
        </p:spPr>
        <p:txBody>
          <a:bodyPr>
            <a:normAutofit/>
          </a:bodyPr>
          <a:lstStyle/>
          <a:p>
            <a:r>
              <a:rPr lang="ja-JP" altLang="en-US" sz="4000" dirty="0"/>
              <a:t>日本国憲法</a:t>
            </a:r>
          </a:p>
        </p:txBody>
      </p:sp>
      <p:sp>
        <p:nvSpPr>
          <p:cNvPr id="162820" name="Rectangle 4"/>
          <p:cNvSpPr>
            <a:spLocks noChangeArrowheads="1"/>
          </p:cNvSpPr>
          <p:nvPr/>
        </p:nvSpPr>
        <p:spPr bwMode="auto">
          <a:xfrm>
            <a:off x="251520" y="1484784"/>
            <a:ext cx="5904656" cy="4536504"/>
          </a:xfrm>
          <a:prstGeom prst="rect">
            <a:avLst/>
          </a:prstGeom>
          <a:solidFill>
            <a:srgbClr val="FFFF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63538" indent="-363538" algn="ctr">
              <a:spcBef>
                <a:spcPct val="20000"/>
              </a:spcBef>
              <a:buClr>
                <a:schemeClr val="hlink"/>
              </a:buClr>
              <a:buSzPct val="65000"/>
              <a:buFont typeface="Wingdings" panose="05000000000000000000" pitchFamily="2" charset="2"/>
              <a:tabLst>
                <a:tab pos="4745038" algn="l"/>
              </a:tabLst>
              <a:defRPr kumimoji="1" sz="3200">
                <a:solidFill>
                  <a:schemeClr val="tx1"/>
                </a:solidFill>
                <a:effectLst>
                  <a:outerShdw blurRad="38100" dist="38100" dir="2700000" algn="tl">
                    <a:srgbClr val="000000"/>
                  </a:outerShdw>
                </a:effectLst>
                <a:latin typeface="Tahoma" panose="020B0604030504040204" pitchFamily="34" charset="0"/>
                <a:ea typeface="ＭＳ Ｐゴシック" panose="020B0600070205080204" pitchFamily="50" charset="-128"/>
              </a:defRPr>
            </a:lvl1pPr>
            <a:lvl2pPr marL="1322388" indent="-533400" algn="ctr">
              <a:spcBef>
                <a:spcPct val="20000"/>
              </a:spcBef>
              <a:buClr>
                <a:schemeClr val="folHlink"/>
              </a:buClr>
              <a:buSzPct val="65000"/>
              <a:buFont typeface="Wingdings" panose="05000000000000000000" pitchFamily="2" charset="2"/>
              <a:tabLst>
                <a:tab pos="4745038" algn="l"/>
              </a:tabLst>
              <a:defRPr kumimoji="1" sz="2800">
                <a:solidFill>
                  <a:schemeClr val="tx1"/>
                </a:solidFill>
                <a:effectLst>
                  <a:outerShdw blurRad="38100" dist="38100" dir="2700000" algn="tl">
                    <a:srgbClr val="000000"/>
                  </a:outerShdw>
                </a:effectLst>
                <a:latin typeface="Tahoma" panose="020B0604030504040204" pitchFamily="34" charset="0"/>
                <a:ea typeface="ＭＳ Ｐゴシック" panose="020B0600070205080204" pitchFamily="50" charset="-128"/>
              </a:defRPr>
            </a:lvl2pPr>
            <a:lvl3pPr marL="1958975" indent="-457200" algn="ctr">
              <a:spcBef>
                <a:spcPct val="20000"/>
              </a:spcBef>
              <a:buClr>
                <a:schemeClr val="hlink"/>
              </a:buClr>
              <a:buSzPct val="65000"/>
              <a:buFont typeface="Wingdings" panose="05000000000000000000" pitchFamily="2" charset="2"/>
              <a:tabLst>
                <a:tab pos="4745038" algn="l"/>
              </a:tabLst>
              <a:defRPr kumimoji="1" sz="2400">
                <a:solidFill>
                  <a:schemeClr val="tx1"/>
                </a:solidFill>
                <a:effectLst>
                  <a:outerShdw blurRad="38100" dist="38100" dir="2700000" algn="tl">
                    <a:srgbClr val="000000"/>
                  </a:outerShdw>
                </a:effectLst>
                <a:latin typeface="Tahoma" panose="020B0604030504040204" pitchFamily="34" charset="0"/>
                <a:ea typeface="ＭＳ Ｐゴシック" panose="020B0600070205080204" pitchFamily="50" charset="-128"/>
              </a:defRPr>
            </a:lvl3pPr>
            <a:lvl4pPr marL="2519363" indent="-381000" algn="ctr">
              <a:spcBef>
                <a:spcPct val="20000"/>
              </a:spcBef>
              <a:buClr>
                <a:schemeClr val="folHlink"/>
              </a:buClr>
              <a:buSzPct val="65000"/>
              <a:buFont typeface="Wingdings" panose="05000000000000000000" pitchFamily="2" charset="2"/>
              <a:tabLst>
                <a:tab pos="4745038" algn="l"/>
              </a:tabLst>
              <a:defRPr kumimoji="1" sz="2000">
                <a:solidFill>
                  <a:schemeClr val="tx1"/>
                </a:solidFill>
                <a:effectLst>
                  <a:outerShdw blurRad="38100" dist="38100" dir="2700000" algn="tl">
                    <a:srgbClr val="000000"/>
                  </a:outerShdw>
                </a:effectLst>
                <a:latin typeface="Tahoma" panose="020B0604030504040204" pitchFamily="34" charset="0"/>
                <a:ea typeface="ＭＳ Ｐゴシック" panose="020B0600070205080204" pitchFamily="50" charset="-128"/>
              </a:defRPr>
            </a:lvl4pPr>
            <a:lvl5pPr marL="3079750" indent="-381000" algn="ctr">
              <a:spcBef>
                <a:spcPct val="20000"/>
              </a:spcBef>
              <a:buClr>
                <a:schemeClr val="hlink"/>
              </a:buClr>
              <a:buSzPct val="65000"/>
              <a:buFont typeface="Wingdings" panose="05000000000000000000" pitchFamily="2" charset="2"/>
              <a:tabLst>
                <a:tab pos="4745038" algn="l"/>
              </a:tabLst>
              <a:defRPr kumimoji="1" sz="2000">
                <a:solidFill>
                  <a:schemeClr val="tx1"/>
                </a:solidFill>
                <a:effectLst>
                  <a:outerShdw blurRad="38100" dist="38100" dir="2700000" algn="tl">
                    <a:srgbClr val="000000"/>
                  </a:outerShdw>
                </a:effectLst>
                <a:latin typeface="Tahoma" panose="020B0604030504040204" pitchFamily="34" charset="0"/>
                <a:ea typeface="ＭＳ Ｐゴシック" panose="020B0600070205080204" pitchFamily="50" charset="-128"/>
              </a:defRPr>
            </a:lvl5pPr>
            <a:lvl6pPr marL="3536950" indent="-381000" algn="ctr" fontAlgn="base">
              <a:spcBef>
                <a:spcPct val="20000"/>
              </a:spcBef>
              <a:spcAft>
                <a:spcPct val="0"/>
              </a:spcAft>
              <a:buClr>
                <a:schemeClr val="hlink"/>
              </a:buClr>
              <a:buSzPct val="65000"/>
              <a:buFont typeface="Wingdings" panose="05000000000000000000" pitchFamily="2" charset="2"/>
              <a:tabLst>
                <a:tab pos="4745038" algn="l"/>
              </a:tabLst>
              <a:defRPr kumimoji="1" sz="2000">
                <a:solidFill>
                  <a:schemeClr val="tx1"/>
                </a:solidFill>
                <a:effectLst>
                  <a:outerShdw blurRad="38100" dist="38100" dir="2700000" algn="tl">
                    <a:srgbClr val="000000"/>
                  </a:outerShdw>
                </a:effectLst>
                <a:latin typeface="Tahoma" panose="020B0604030504040204" pitchFamily="34" charset="0"/>
                <a:ea typeface="ＭＳ Ｐゴシック" panose="020B0600070205080204" pitchFamily="50" charset="-128"/>
              </a:defRPr>
            </a:lvl6pPr>
            <a:lvl7pPr marL="3994150" indent="-381000" algn="ctr" fontAlgn="base">
              <a:spcBef>
                <a:spcPct val="20000"/>
              </a:spcBef>
              <a:spcAft>
                <a:spcPct val="0"/>
              </a:spcAft>
              <a:buClr>
                <a:schemeClr val="hlink"/>
              </a:buClr>
              <a:buSzPct val="65000"/>
              <a:buFont typeface="Wingdings" panose="05000000000000000000" pitchFamily="2" charset="2"/>
              <a:tabLst>
                <a:tab pos="4745038" algn="l"/>
              </a:tabLst>
              <a:defRPr kumimoji="1" sz="2000">
                <a:solidFill>
                  <a:schemeClr val="tx1"/>
                </a:solidFill>
                <a:effectLst>
                  <a:outerShdw blurRad="38100" dist="38100" dir="2700000" algn="tl">
                    <a:srgbClr val="000000"/>
                  </a:outerShdw>
                </a:effectLst>
                <a:latin typeface="Tahoma" panose="020B0604030504040204" pitchFamily="34" charset="0"/>
                <a:ea typeface="ＭＳ Ｐゴシック" panose="020B0600070205080204" pitchFamily="50" charset="-128"/>
              </a:defRPr>
            </a:lvl7pPr>
            <a:lvl8pPr marL="4451350" indent="-381000" algn="ctr" fontAlgn="base">
              <a:spcBef>
                <a:spcPct val="20000"/>
              </a:spcBef>
              <a:spcAft>
                <a:spcPct val="0"/>
              </a:spcAft>
              <a:buClr>
                <a:schemeClr val="hlink"/>
              </a:buClr>
              <a:buSzPct val="65000"/>
              <a:buFont typeface="Wingdings" panose="05000000000000000000" pitchFamily="2" charset="2"/>
              <a:tabLst>
                <a:tab pos="4745038" algn="l"/>
              </a:tabLst>
              <a:defRPr kumimoji="1" sz="2000">
                <a:solidFill>
                  <a:schemeClr val="tx1"/>
                </a:solidFill>
                <a:effectLst>
                  <a:outerShdw blurRad="38100" dist="38100" dir="2700000" algn="tl">
                    <a:srgbClr val="000000"/>
                  </a:outerShdw>
                </a:effectLst>
                <a:latin typeface="Tahoma" panose="020B0604030504040204" pitchFamily="34" charset="0"/>
                <a:ea typeface="ＭＳ Ｐゴシック" panose="020B0600070205080204" pitchFamily="50" charset="-128"/>
              </a:defRPr>
            </a:lvl8pPr>
            <a:lvl9pPr marL="4908550" indent="-381000" algn="ctr" fontAlgn="base">
              <a:spcBef>
                <a:spcPct val="20000"/>
              </a:spcBef>
              <a:spcAft>
                <a:spcPct val="0"/>
              </a:spcAft>
              <a:buClr>
                <a:schemeClr val="hlink"/>
              </a:buClr>
              <a:buSzPct val="65000"/>
              <a:buFont typeface="Wingdings" panose="05000000000000000000" pitchFamily="2" charset="2"/>
              <a:tabLst>
                <a:tab pos="4745038" algn="l"/>
              </a:tabLst>
              <a:defRPr kumimoji="1" sz="2000">
                <a:solidFill>
                  <a:schemeClr val="tx1"/>
                </a:solidFill>
                <a:effectLst>
                  <a:outerShdw blurRad="38100" dist="38100" dir="2700000" algn="tl">
                    <a:srgbClr val="000000"/>
                  </a:outerShdw>
                </a:effectLst>
                <a:latin typeface="Tahoma" panose="020B0604030504040204" pitchFamily="34" charset="0"/>
                <a:ea typeface="ＭＳ Ｐゴシック" panose="020B0600070205080204" pitchFamily="50" charset="-128"/>
              </a:defRPr>
            </a:lvl9pPr>
          </a:lstStyle>
          <a:p>
            <a:pPr algn="l"/>
            <a:r>
              <a:rPr lang="ja-JP" altLang="en-US" dirty="0">
                <a:solidFill>
                  <a:schemeClr val="accent1">
                    <a:lumMod val="50000"/>
                  </a:schemeClr>
                </a:solidFill>
                <a:effectLst/>
              </a:rPr>
              <a:t>第</a:t>
            </a:r>
            <a:r>
              <a:rPr lang="en-US" altLang="ja-JP" dirty="0">
                <a:solidFill>
                  <a:schemeClr val="accent1">
                    <a:lumMod val="50000"/>
                  </a:schemeClr>
                </a:solidFill>
                <a:effectLst/>
              </a:rPr>
              <a:t>25</a:t>
            </a:r>
            <a:r>
              <a:rPr lang="ja-JP" altLang="en-US" dirty="0">
                <a:solidFill>
                  <a:schemeClr val="accent1">
                    <a:lumMod val="50000"/>
                  </a:schemeClr>
                </a:solidFill>
                <a:effectLst/>
              </a:rPr>
              <a:t>条</a:t>
            </a:r>
          </a:p>
          <a:p>
            <a:pPr algn="l"/>
            <a:r>
              <a:rPr lang="ja-JP" altLang="en-US" dirty="0">
                <a:solidFill>
                  <a:schemeClr val="accent1">
                    <a:lumMod val="50000"/>
                  </a:schemeClr>
                </a:solidFill>
                <a:effectLst/>
              </a:rPr>
              <a:t>１　すべて国民は、健康で文化的な最低限度の生活を営む権利を有する。</a:t>
            </a:r>
          </a:p>
          <a:p>
            <a:pPr algn="l"/>
            <a:r>
              <a:rPr lang="ja-JP" altLang="en-US" dirty="0">
                <a:solidFill>
                  <a:schemeClr val="accent1">
                    <a:lumMod val="50000"/>
                  </a:schemeClr>
                </a:solidFill>
                <a:effectLst/>
              </a:rPr>
              <a:t>２　国は、すべての生活部面について、社会福祉、社会保障及び</a:t>
            </a:r>
            <a:r>
              <a:rPr lang="ja-JP" altLang="en-US" b="1" u="wavyHeavy" dirty="0">
                <a:solidFill>
                  <a:srgbClr val="FF0000"/>
                </a:solidFill>
                <a:effectLst/>
              </a:rPr>
              <a:t>公衆衛生の向上及び増進</a:t>
            </a:r>
            <a:r>
              <a:rPr lang="ja-JP" altLang="en-US" dirty="0">
                <a:solidFill>
                  <a:schemeClr val="accent1">
                    <a:lumMod val="50000"/>
                  </a:schemeClr>
                </a:solidFill>
                <a:effectLst/>
              </a:rPr>
              <a:t>に努めなければならない。</a:t>
            </a:r>
          </a:p>
        </p:txBody>
      </p:sp>
      <p:pic>
        <p:nvPicPr>
          <p:cNvPr id="162822" name="Picture 6" descr="MP900409268[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16216" y="2996952"/>
            <a:ext cx="2261065" cy="22610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テキスト ボックス 2"/>
          <p:cNvSpPr txBox="1"/>
          <p:nvPr/>
        </p:nvSpPr>
        <p:spPr>
          <a:xfrm>
            <a:off x="6272569" y="1844824"/>
            <a:ext cx="2504712" cy="523220"/>
          </a:xfrm>
          <a:prstGeom prst="rect">
            <a:avLst/>
          </a:prstGeom>
          <a:noFill/>
        </p:spPr>
        <p:txBody>
          <a:bodyPr wrap="square" rtlCol="0">
            <a:spAutoFit/>
          </a:bodyPr>
          <a:lstStyle/>
          <a:p>
            <a:r>
              <a:rPr lang="ja-JP" altLang="en-US" sz="2800" dirty="0"/>
              <a:t>生存権の保障</a:t>
            </a:r>
          </a:p>
        </p:txBody>
      </p:sp>
      <p:sp>
        <p:nvSpPr>
          <p:cNvPr id="4" name="スライド番号プレースホルダー 3">
            <a:extLst>
              <a:ext uri="{FF2B5EF4-FFF2-40B4-BE49-F238E27FC236}">
                <a16:creationId xmlns:a16="http://schemas.microsoft.com/office/drawing/2014/main" id="{F1F3C108-64E6-484D-7216-557E3E449E4A}"/>
              </a:ext>
            </a:extLst>
          </p:cNvPr>
          <p:cNvSpPr>
            <a:spLocks noGrp="1"/>
          </p:cNvSpPr>
          <p:nvPr>
            <p:ph type="sldNum" sz="quarter" idx="12"/>
          </p:nvPr>
        </p:nvSpPr>
        <p:spPr>
          <a:xfrm>
            <a:off x="7956376" y="6021288"/>
            <a:ext cx="573161" cy="365125"/>
          </a:xfrm>
        </p:spPr>
        <p:txBody>
          <a:bodyPr/>
          <a:lstStyle/>
          <a:p>
            <a:fld id="{EF1D5B7C-26A3-43CE-88E8-F6EF16CE6BF9}" type="slidenum">
              <a:rPr kumimoji="1" lang="ja-JP" altLang="en-US" sz="2800" b="1"/>
              <a:t>10</a:t>
            </a:fld>
            <a:endParaRPr kumimoji="1" lang="ja-JP" altLang="en-US" sz="2800" b="1"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p:cNvSpPr>
            <a:spLocks noGrp="1"/>
          </p:cNvSpPr>
          <p:nvPr>
            <p:ph type="title"/>
          </p:nvPr>
        </p:nvSpPr>
        <p:spPr>
          <a:xfrm>
            <a:off x="467544" y="524480"/>
            <a:ext cx="6899313" cy="1248336"/>
          </a:xfrm>
        </p:spPr>
        <p:txBody>
          <a:bodyPr>
            <a:normAutofit/>
          </a:bodyPr>
          <a:lstStyle/>
          <a:p>
            <a:r>
              <a:rPr kumimoji="1" lang="ja-JP" altLang="en-US" dirty="0"/>
              <a:t>「生衛業」に関する法律の</a:t>
            </a:r>
            <a:br>
              <a:rPr kumimoji="1" lang="en-US" altLang="ja-JP" dirty="0"/>
            </a:br>
            <a:r>
              <a:rPr kumimoji="1" lang="ja-JP" altLang="en-US" dirty="0"/>
              <a:t>制定年表</a:t>
            </a:r>
          </a:p>
        </p:txBody>
      </p:sp>
      <p:sp>
        <p:nvSpPr>
          <p:cNvPr id="4" name="テキスト プレースホルダー 2"/>
          <p:cNvSpPr txBox="1">
            <a:spLocks/>
          </p:cNvSpPr>
          <p:nvPr/>
        </p:nvSpPr>
        <p:spPr>
          <a:xfrm>
            <a:off x="1625189" y="4708334"/>
            <a:ext cx="6553815" cy="2959034"/>
          </a:xfrm>
          <a:prstGeom prst="rect">
            <a:avLst/>
          </a:prstGeom>
        </p:spPr>
        <p:txBody>
          <a:bodyPr vert="horz" lIns="68580" tIns="34290" rIns="68580" bIns="34290" rtlCol="0">
            <a:normAutofit/>
          </a:bodyPr>
          <a:lstStyle>
            <a:lvl1pPr marL="0" indent="0" algn="l" defTabSz="914400" rtl="0" eaLnBrk="1" latinLnBrk="0" hangingPunct="1">
              <a:lnSpc>
                <a:spcPct val="90000"/>
              </a:lnSpc>
              <a:spcBef>
                <a:spcPts val="1000"/>
              </a:spcBef>
              <a:buFont typeface="Arial" panose="020B0604020202020204" pitchFamily="34" charset="0"/>
              <a:buNone/>
              <a:defRPr kumimoji="1"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kumimoji="1"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kumimoji="1"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kumimoji="1"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kumimoji="1"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kumimoji="1"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kumimoji="1"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kumimoji="1"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kumimoji="1" sz="1600" kern="1200">
                <a:solidFill>
                  <a:schemeClr val="tx1">
                    <a:tint val="75000"/>
                  </a:schemeClr>
                </a:solidFill>
                <a:latin typeface="+mn-lt"/>
                <a:ea typeface="+mn-ea"/>
                <a:cs typeface="+mn-cs"/>
              </a:defRPr>
            </a:lvl9pPr>
          </a:lstStyle>
          <a:p>
            <a:pPr marL="540544" indent="-342900">
              <a:buFont typeface="+mj-ea"/>
              <a:buAutoNum type="circleNumDbPlain"/>
              <a:tabLst>
                <a:tab pos="2358629" algn="l"/>
              </a:tabLst>
            </a:pPr>
            <a:endParaRPr lang="ja-JP" altLang="en-US" sz="1800" dirty="0"/>
          </a:p>
        </p:txBody>
      </p:sp>
      <p:graphicFrame>
        <p:nvGraphicFramePr>
          <p:cNvPr id="7" name="表 6"/>
          <p:cNvGraphicFramePr>
            <a:graphicFrameLocks noGrp="1"/>
          </p:cNvGraphicFramePr>
          <p:nvPr/>
        </p:nvGraphicFramePr>
        <p:xfrm>
          <a:off x="176981" y="2735783"/>
          <a:ext cx="8782665" cy="3063182"/>
        </p:xfrm>
        <a:graphic>
          <a:graphicData uri="http://schemas.openxmlformats.org/drawingml/2006/table">
            <a:tbl>
              <a:tblPr firstRow="1" bandRow="1">
                <a:tableStyleId>{5C22544A-7EE6-4342-B048-85BDC9FD1C3A}</a:tableStyleId>
              </a:tblPr>
              <a:tblGrid>
                <a:gridCol w="3111554">
                  <a:extLst>
                    <a:ext uri="{9D8B030D-6E8A-4147-A177-3AD203B41FA5}">
                      <a16:colId xmlns:a16="http://schemas.microsoft.com/office/drawing/2014/main" val="20000"/>
                    </a:ext>
                  </a:extLst>
                </a:gridCol>
                <a:gridCol w="5671111">
                  <a:extLst>
                    <a:ext uri="{9D8B030D-6E8A-4147-A177-3AD203B41FA5}">
                      <a16:colId xmlns:a16="http://schemas.microsoft.com/office/drawing/2014/main" val="20001"/>
                    </a:ext>
                  </a:extLst>
                </a:gridCol>
              </a:tblGrid>
              <a:tr h="3063182">
                <a:tc>
                  <a:txBody>
                    <a:bodyPr/>
                    <a:lstStyle/>
                    <a:p>
                      <a:pPr marL="0" indent="0" defTabSz="179388">
                        <a:buFont typeface="+mj-ea"/>
                        <a:buAutoNum type="circleNumDbPlain"/>
                        <a:tabLst>
                          <a:tab pos="354013" algn="l"/>
                        </a:tabLst>
                        <a:defRPr/>
                      </a:pPr>
                      <a:r>
                        <a:rPr lang="en-US" altLang="ja-JP" sz="2400" b="1" dirty="0">
                          <a:solidFill>
                            <a:schemeClr val="bg1">
                              <a:lumMod val="95000"/>
                            </a:schemeClr>
                          </a:solidFill>
                          <a:latin typeface="ＭＳ Ｐゴシック" panose="020B0600070205080204" pitchFamily="50" charset="-128"/>
                        </a:rPr>
                        <a:t>	</a:t>
                      </a:r>
                      <a:r>
                        <a:rPr lang="ja-JP" altLang="en-US" sz="2400" b="1" dirty="0">
                          <a:solidFill>
                            <a:schemeClr val="bg1">
                              <a:lumMod val="95000"/>
                            </a:schemeClr>
                          </a:solidFill>
                          <a:latin typeface="ＭＳ Ｐゴシック" panose="020B0600070205080204" pitchFamily="50" charset="-128"/>
                        </a:rPr>
                        <a:t>食品衛生法（</a:t>
                      </a:r>
                      <a:r>
                        <a:rPr lang="en-US" altLang="ja-JP" sz="2400" b="1" dirty="0">
                          <a:solidFill>
                            <a:schemeClr val="bg1">
                              <a:lumMod val="95000"/>
                            </a:schemeClr>
                          </a:solidFill>
                          <a:latin typeface="ＭＳ Ｐゴシック" panose="020B0600070205080204" pitchFamily="50" charset="-128"/>
                        </a:rPr>
                        <a:t>S22)</a:t>
                      </a:r>
                      <a:r>
                        <a:rPr lang="ja-JP" altLang="en-US" sz="2400" b="1" dirty="0">
                          <a:solidFill>
                            <a:schemeClr val="bg1">
                              <a:lumMod val="95000"/>
                            </a:schemeClr>
                          </a:solidFill>
                          <a:latin typeface="ＭＳ Ｐゴシック" panose="020B0600070205080204" pitchFamily="50" charset="-128"/>
                        </a:rPr>
                        <a:t>　</a:t>
                      </a:r>
                      <a:endParaRPr lang="en-US" altLang="ja-JP" sz="2400" b="1" dirty="0">
                        <a:solidFill>
                          <a:schemeClr val="bg1">
                            <a:lumMod val="95000"/>
                          </a:schemeClr>
                        </a:solidFill>
                        <a:latin typeface="ＭＳ Ｐゴシック" panose="020B0600070205080204" pitchFamily="50" charset="-128"/>
                      </a:endParaRPr>
                    </a:p>
                    <a:p>
                      <a:pPr marL="0" indent="0" defTabSz="179388">
                        <a:buFont typeface="+mj-ea"/>
                        <a:buAutoNum type="circleNumDbPlain"/>
                        <a:tabLst>
                          <a:tab pos="354013" algn="l"/>
                        </a:tabLst>
                        <a:defRPr/>
                      </a:pPr>
                      <a:r>
                        <a:rPr lang="en-US" altLang="ja-JP" sz="2400" b="1" dirty="0">
                          <a:solidFill>
                            <a:schemeClr val="bg1">
                              <a:lumMod val="95000"/>
                            </a:schemeClr>
                          </a:solidFill>
                          <a:latin typeface="ＭＳ Ｐゴシック" panose="020B0600070205080204" pitchFamily="50" charset="-128"/>
                        </a:rPr>
                        <a:t>	</a:t>
                      </a:r>
                      <a:r>
                        <a:rPr lang="ja-JP" altLang="en-US" sz="2400" b="1" dirty="0">
                          <a:solidFill>
                            <a:schemeClr val="bg1">
                              <a:lumMod val="95000"/>
                            </a:schemeClr>
                          </a:solidFill>
                          <a:latin typeface="ＭＳ Ｐゴシック" panose="020B0600070205080204" pitchFamily="50" charset="-128"/>
                        </a:rPr>
                        <a:t>理容師法 （</a:t>
                      </a:r>
                      <a:r>
                        <a:rPr lang="en-US" altLang="ja-JP" sz="2400" b="1" dirty="0">
                          <a:solidFill>
                            <a:schemeClr val="bg1">
                              <a:lumMod val="95000"/>
                            </a:schemeClr>
                          </a:solidFill>
                          <a:latin typeface="ＭＳ Ｐゴシック" panose="020B0600070205080204" pitchFamily="50" charset="-128"/>
                        </a:rPr>
                        <a:t>S22)</a:t>
                      </a:r>
                      <a:endParaRPr lang="ja-JP" altLang="en-US" sz="2400" b="1" dirty="0">
                        <a:solidFill>
                          <a:schemeClr val="bg1">
                            <a:lumMod val="95000"/>
                          </a:schemeClr>
                        </a:solidFill>
                        <a:latin typeface="ＭＳ Ｐゴシック" panose="020B0600070205080204" pitchFamily="50" charset="-128"/>
                      </a:endParaRPr>
                    </a:p>
                    <a:p>
                      <a:pPr marL="0" indent="0" defTabSz="179388">
                        <a:buFont typeface="+mj-ea"/>
                        <a:buAutoNum type="circleNumDbPlain"/>
                        <a:tabLst>
                          <a:tab pos="354013" algn="l"/>
                        </a:tabLst>
                        <a:defRPr/>
                      </a:pPr>
                      <a:r>
                        <a:rPr lang="en-US" altLang="ja-JP" sz="2400" b="1" dirty="0">
                          <a:solidFill>
                            <a:schemeClr val="bg1">
                              <a:lumMod val="95000"/>
                            </a:schemeClr>
                          </a:solidFill>
                          <a:latin typeface="ＭＳ Ｐゴシック" panose="020B0600070205080204" pitchFamily="50" charset="-128"/>
                        </a:rPr>
                        <a:t>	</a:t>
                      </a:r>
                      <a:r>
                        <a:rPr lang="ja-JP" altLang="en-US" sz="2400" b="1" dirty="0">
                          <a:solidFill>
                            <a:schemeClr val="bg1">
                              <a:lumMod val="95000"/>
                            </a:schemeClr>
                          </a:solidFill>
                          <a:latin typeface="ＭＳ Ｐゴシック" panose="020B0600070205080204" pitchFamily="50" charset="-128"/>
                        </a:rPr>
                        <a:t>美容師法（</a:t>
                      </a:r>
                      <a:r>
                        <a:rPr lang="en-US" altLang="ja-JP" sz="2400" b="1" dirty="0">
                          <a:solidFill>
                            <a:srgbClr val="FF0000"/>
                          </a:solidFill>
                          <a:latin typeface="ＭＳ Ｐゴシック" panose="020B0600070205080204" pitchFamily="50" charset="-128"/>
                        </a:rPr>
                        <a:t>S32</a:t>
                      </a:r>
                      <a:r>
                        <a:rPr lang="en-US" altLang="ja-JP" sz="2400" b="1" dirty="0">
                          <a:solidFill>
                            <a:schemeClr val="bg1">
                              <a:lumMod val="95000"/>
                            </a:schemeClr>
                          </a:solidFill>
                          <a:latin typeface="ＭＳ Ｐゴシック" panose="020B0600070205080204" pitchFamily="50" charset="-128"/>
                        </a:rPr>
                        <a:t>)</a:t>
                      </a:r>
                      <a:r>
                        <a:rPr lang="ja-JP" altLang="en-US" sz="2400" b="1" dirty="0">
                          <a:solidFill>
                            <a:schemeClr val="bg1">
                              <a:lumMod val="95000"/>
                            </a:schemeClr>
                          </a:solidFill>
                          <a:latin typeface="ＭＳ Ｐゴシック" panose="020B0600070205080204" pitchFamily="50" charset="-128"/>
                        </a:rPr>
                        <a:t> </a:t>
                      </a:r>
                    </a:p>
                    <a:p>
                      <a:pPr marL="0" indent="0" defTabSz="179388">
                        <a:buFont typeface="+mj-ea"/>
                        <a:buAutoNum type="circleNumDbPlain"/>
                        <a:tabLst>
                          <a:tab pos="354013" algn="l"/>
                        </a:tabLst>
                        <a:defRPr/>
                      </a:pPr>
                      <a:r>
                        <a:rPr lang="en-US" altLang="ja-JP" sz="2400" b="1" dirty="0">
                          <a:solidFill>
                            <a:schemeClr val="bg1">
                              <a:lumMod val="95000"/>
                            </a:schemeClr>
                          </a:solidFill>
                          <a:latin typeface="ＭＳ Ｐゴシック" panose="020B0600070205080204" pitchFamily="50" charset="-128"/>
                        </a:rPr>
                        <a:t>	</a:t>
                      </a:r>
                      <a:r>
                        <a:rPr lang="ja-JP" altLang="en-US" sz="2400" b="1" dirty="0">
                          <a:solidFill>
                            <a:schemeClr val="bg1">
                              <a:lumMod val="95000"/>
                            </a:schemeClr>
                          </a:solidFill>
                          <a:latin typeface="ＭＳ Ｐゴシック" panose="020B0600070205080204" pitchFamily="50" charset="-128"/>
                        </a:rPr>
                        <a:t>興行場法 （</a:t>
                      </a:r>
                      <a:r>
                        <a:rPr lang="en-US" altLang="ja-JP" sz="2400" b="1" dirty="0">
                          <a:solidFill>
                            <a:schemeClr val="bg1">
                              <a:lumMod val="95000"/>
                            </a:schemeClr>
                          </a:solidFill>
                          <a:latin typeface="ＭＳ Ｐゴシック" panose="020B0600070205080204" pitchFamily="50" charset="-128"/>
                        </a:rPr>
                        <a:t>S23)</a:t>
                      </a:r>
                      <a:endParaRPr lang="ja-JP" altLang="en-US" sz="2400" b="1" dirty="0">
                        <a:solidFill>
                          <a:schemeClr val="bg1">
                            <a:lumMod val="95000"/>
                          </a:schemeClr>
                        </a:solidFill>
                        <a:latin typeface="ＭＳ Ｐゴシック" panose="020B0600070205080204" pitchFamily="50" charset="-128"/>
                      </a:endParaRPr>
                    </a:p>
                    <a:p>
                      <a:pPr marL="0" indent="0" defTabSz="179388">
                        <a:buFont typeface="+mj-ea"/>
                        <a:buAutoNum type="circleNumDbPlain"/>
                        <a:tabLst>
                          <a:tab pos="354013" algn="l"/>
                        </a:tabLst>
                        <a:defRPr/>
                      </a:pPr>
                      <a:r>
                        <a:rPr lang="en-US" altLang="ja-JP" sz="2400" b="1" dirty="0">
                          <a:solidFill>
                            <a:schemeClr val="bg1">
                              <a:lumMod val="95000"/>
                            </a:schemeClr>
                          </a:solidFill>
                          <a:latin typeface="ＭＳ Ｐゴシック" panose="020B0600070205080204" pitchFamily="50" charset="-128"/>
                        </a:rPr>
                        <a:t>	</a:t>
                      </a:r>
                      <a:r>
                        <a:rPr lang="ja-JP" altLang="en-US" sz="2400" b="1" dirty="0">
                          <a:solidFill>
                            <a:schemeClr val="bg1">
                              <a:lumMod val="95000"/>
                            </a:schemeClr>
                          </a:solidFill>
                          <a:latin typeface="ＭＳ Ｐゴシック" panose="020B0600070205080204" pitchFamily="50" charset="-128"/>
                        </a:rPr>
                        <a:t>旅館業法（</a:t>
                      </a:r>
                      <a:r>
                        <a:rPr lang="en-US" altLang="ja-JP" sz="2400" b="1" dirty="0">
                          <a:solidFill>
                            <a:schemeClr val="bg1">
                              <a:lumMod val="95000"/>
                            </a:schemeClr>
                          </a:solidFill>
                          <a:latin typeface="ＭＳ Ｐゴシック" panose="020B0600070205080204" pitchFamily="50" charset="-128"/>
                        </a:rPr>
                        <a:t>S23)</a:t>
                      </a:r>
                      <a:endParaRPr lang="ja-JP" altLang="en-US" sz="2400" b="1" dirty="0">
                        <a:solidFill>
                          <a:schemeClr val="bg1">
                            <a:lumMod val="95000"/>
                          </a:schemeClr>
                        </a:solidFill>
                        <a:latin typeface="ＭＳ Ｐゴシック" panose="020B0600070205080204" pitchFamily="50" charset="-128"/>
                      </a:endParaRPr>
                    </a:p>
                    <a:p>
                      <a:pPr marL="0" indent="0" defTabSz="179388">
                        <a:buFont typeface="+mj-ea"/>
                        <a:buAutoNum type="circleNumDbPlain"/>
                        <a:tabLst>
                          <a:tab pos="354013" algn="l"/>
                        </a:tabLst>
                        <a:defRPr/>
                      </a:pPr>
                      <a:r>
                        <a:rPr lang="en-US" altLang="ja-JP" sz="2400" b="1" dirty="0">
                          <a:solidFill>
                            <a:schemeClr val="bg1">
                              <a:lumMod val="95000"/>
                            </a:schemeClr>
                          </a:solidFill>
                          <a:latin typeface="ＭＳ Ｐゴシック" panose="020B0600070205080204" pitchFamily="50" charset="-128"/>
                        </a:rPr>
                        <a:t>	</a:t>
                      </a:r>
                      <a:r>
                        <a:rPr lang="ja-JP" altLang="en-US" sz="2400" b="1" dirty="0">
                          <a:solidFill>
                            <a:schemeClr val="bg1">
                              <a:lumMod val="95000"/>
                            </a:schemeClr>
                          </a:solidFill>
                          <a:latin typeface="ＭＳ Ｐゴシック" panose="020B0600070205080204" pitchFamily="50" charset="-128"/>
                        </a:rPr>
                        <a:t>公衆浴場法（</a:t>
                      </a:r>
                      <a:r>
                        <a:rPr lang="en-US" altLang="ja-JP" sz="2400" b="1" dirty="0">
                          <a:solidFill>
                            <a:schemeClr val="bg1">
                              <a:lumMod val="95000"/>
                            </a:schemeClr>
                          </a:solidFill>
                          <a:latin typeface="ＭＳ Ｐゴシック" panose="020B0600070205080204" pitchFamily="50" charset="-128"/>
                        </a:rPr>
                        <a:t>S23)</a:t>
                      </a:r>
                      <a:endParaRPr lang="ja-JP" altLang="en-US" sz="2400" b="1" dirty="0">
                        <a:solidFill>
                          <a:schemeClr val="bg1">
                            <a:lumMod val="95000"/>
                          </a:schemeClr>
                        </a:solidFill>
                        <a:latin typeface="ＭＳ Ｐゴシック" panose="020B0600070205080204" pitchFamily="50" charset="-128"/>
                      </a:endParaRPr>
                    </a:p>
                    <a:p>
                      <a:pPr marL="0" indent="0" defTabSz="179388">
                        <a:buFont typeface="+mj-ea"/>
                        <a:buAutoNum type="circleNumDbPlain"/>
                        <a:tabLst>
                          <a:tab pos="354013" algn="l"/>
                        </a:tabLst>
                        <a:defRPr/>
                      </a:pPr>
                      <a:r>
                        <a:rPr lang="en-US" altLang="ja-JP" sz="2400" b="1" dirty="0">
                          <a:solidFill>
                            <a:schemeClr val="bg1">
                              <a:lumMod val="95000"/>
                            </a:schemeClr>
                          </a:solidFill>
                          <a:latin typeface="ＭＳ Ｐゴシック" panose="020B0600070205080204" pitchFamily="50" charset="-128"/>
                        </a:rPr>
                        <a:t>	</a:t>
                      </a:r>
                      <a:r>
                        <a:rPr lang="ja-JP" altLang="en-US" sz="2400" b="1" dirty="0">
                          <a:solidFill>
                            <a:schemeClr val="bg1">
                              <a:lumMod val="95000"/>
                            </a:schemeClr>
                          </a:solidFill>
                          <a:latin typeface="ＭＳ Ｐゴシック" panose="020B0600070205080204" pitchFamily="50" charset="-128"/>
                        </a:rPr>
                        <a:t>クリーニング業法（</a:t>
                      </a:r>
                      <a:r>
                        <a:rPr lang="en-US" altLang="ja-JP" sz="2400" b="1" dirty="0">
                          <a:solidFill>
                            <a:schemeClr val="bg1">
                              <a:lumMod val="95000"/>
                            </a:schemeClr>
                          </a:solidFill>
                          <a:latin typeface="ＭＳ Ｐゴシック" panose="020B0600070205080204" pitchFamily="50" charset="-128"/>
                        </a:rPr>
                        <a:t>S25)</a:t>
                      </a:r>
                      <a:endParaRPr kumimoji="1" lang="ja-JP" altLang="en-US" sz="2400" dirty="0">
                        <a:solidFill>
                          <a:schemeClr val="bg1">
                            <a:lumMod val="95000"/>
                          </a:schemeClr>
                        </a:solidFill>
                      </a:endParaRPr>
                    </a:p>
                  </a:txBody>
                  <a:tcPr marL="68580" marR="68580" marT="34290" marB="34290"/>
                </a:tc>
                <a:tc>
                  <a:txBody>
                    <a:bodyPr/>
                    <a:lstStyle/>
                    <a:p>
                      <a:pPr marL="263525" marR="0" lvl="0" indent="0" algn="l" defTabSz="457200" rtl="0" eaLnBrk="1" fontAlgn="auto" latinLnBrk="0" hangingPunct="1">
                        <a:lnSpc>
                          <a:spcPct val="100000"/>
                        </a:lnSpc>
                        <a:spcBef>
                          <a:spcPts val="0"/>
                        </a:spcBef>
                        <a:spcAft>
                          <a:spcPts val="0"/>
                        </a:spcAft>
                        <a:buClrTx/>
                        <a:buSzTx/>
                        <a:buFont typeface="+mj-ea"/>
                        <a:buNone/>
                        <a:tabLst>
                          <a:tab pos="3144838" algn="l"/>
                        </a:tabLst>
                        <a:defRPr/>
                      </a:pPr>
                      <a:r>
                        <a:rPr lang="ja-JP" altLang="en-US" sz="2400" dirty="0">
                          <a:solidFill>
                            <a:schemeClr val="bg1">
                              <a:lumMod val="95000"/>
                            </a:schemeClr>
                          </a:solidFill>
                          <a:latin typeface="+mn-ea"/>
                        </a:rPr>
                        <a:t>生活衛生関係営業の運営の適正化及び振興に関する法律（</a:t>
                      </a:r>
                      <a:r>
                        <a:rPr lang="en-US" altLang="ja-JP" sz="2400" dirty="0">
                          <a:solidFill>
                            <a:srgbClr val="FF0000"/>
                          </a:solidFill>
                          <a:latin typeface="+mn-ea"/>
                        </a:rPr>
                        <a:t>S32</a:t>
                      </a:r>
                      <a:r>
                        <a:rPr lang="en-US" altLang="ja-JP" sz="2400" dirty="0">
                          <a:solidFill>
                            <a:schemeClr val="bg1">
                              <a:lumMod val="95000"/>
                            </a:schemeClr>
                          </a:solidFill>
                          <a:latin typeface="+mn-ea"/>
                        </a:rPr>
                        <a:t>)</a:t>
                      </a:r>
                      <a:endParaRPr kumimoji="1" lang="ja-JP" altLang="en-US" sz="2400" dirty="0">
                        <a:solidFill>
                          <a:schemeClr val="bg1">
                            <a:lumMod val="95000"/>
                          </a:schemeClr>
                        </a:solidFill>
                      </a:endParaRPr>
                    </a:p>
                    <a:p>
                      <a:pPr marL="1177925" lvl="1" indent="-457200">
                        <a:buFont typeface="+mj-ea"/>
                        <a:buAutoNum type="circleNumDbPlain"/>
                        <a:tabLst>
                          <a:tab pos="3144838" algn="l"/>
                        </a:tabLst>
                      </a:pPr>
                      <a:r>
                        <a:rPr lang="ja-JP" altLang="en-US" sz="2400" b="1" dirty="0">
                          <a:solidFill>
                            <a:schemeClr val="bg1">
                              <a:lumMod val="95000"/>
                            </a:schemeClr>
                          </a:solidFill>
                          <a:latin typeface="+mn-ea"/>
                        </a:rPr>
                        <a:t>生活衛生同業組合を組織</a:t>
                      </a:r>
                      <a:br>
                        <a:rPr lang="en-US" altLang="ja-JP" sz="2400" b="1" dirty="0">
                          <a:solidFill>
                            <a:schemeClr val="bg1">
                              <a:lumMod val="95000"/>
                            </a:schemeClr>
                          </a:solidFill>
                          <a:latin typeface="+mn-ea"/>
                        </a:rPr>
                      </a:br>
                      <a:r>
                        <a:rPr lang="ja-JP" altLang="en-US" sz="2400" b="1" dirty="0">
                          <a:solidFill>
                            <a:schemeClr val="bg1">
                              <a:lumMod val="95000"/>
                            </a:schemeClr>
                          </a:solidFill>
                          <a:latin typeface="+mn-ea"/>
                        </a:rPr>
                        <a:t>組合は連合会を組織</a:t>
                      </a:r>
                      <a:endParaRPr lang="en-US" altLang="ja-JP" sz="2400" b="1" dirty="0">
                        <a:solidFill>
                          <a:schemeClr val="bg1">
                            <a:lumMod val="95000"/>
                          </a:schemeClr>
                        </a:solidFill>
                        <a:latin typeface="+mn-ea"/>
                      </a:endParaRPr>
                    </a:p>
                    <a:p>
                      <a:pPr marL="1177925" lvl="1" indent="-457200">
                        <a:buFont typeface="+mj-ea"/>
                        <a:buAutoNum type="circleNumDbPlain"/>
                        <a:tabLst>
                          <a:tab pos="3144838" algn="l"/>
                        </a:tabLst>
                      </a:pPr>
                      <a:r>
                        <a:rPr lang="ja-JP" altLang="en-US" sz="2400" b="1" dirty="0">
                          <a:solidFill>
                            <a:schemeClr val="bg1">
                              <a:lumMod val="95000"/>
                            </a:schemeClr>
                          </a:solidFill>
                          <a:latin typeface="+mn-ea"/>
                        </a:rPr>
                        <a:t>国は振興指針を定める</a:t>
                      </a:r>
                      <a:endParaRPr lang="en-US" altLang="ja-JP" sz="2400" b="1" dirty="0">
                        <a:solidFill>
                          <a:schemeClr val="bg1">
                            <a:lumMod val="95000"/>
                          </a:schemeClr>
                        </a:solidFill>
                        <a:latin typeface="+mn-ea"/>
                      </a:endParaRPr>
                    </a:p>
                    <a:p>
                      <a:pPr marL="1177925" lvl="1" indent="-457200">
                        <a:buFont typeface="+mj-ea"/>
                        <a:buAutoNum type="circleNumDbPlain"/>
                        <a:tabLst>
                          <a:tab pos="3144838" algn="l"/>
                        </a:tabLst>
                      </a:pPr>
                      <a:r>
                        <a:rPr lang="ja-JP" altLang="en-US" sz="2400" b="1" dirty="0">
                          <a:solidFill>
                            <a:schemeClr val="bg1">
                              <a:lumMod val="95000"/>
                            </a:schemeClr>
                          </a:solidFill>
                          <a:latin typeface="+mn-ea"/>
                        </a:rPr>
                        <a:t>都道府県営業指導センターの指定</a:t>
                      </a:r>
                      <a:endParaRPr lang="en-US" altLang="ja-JP" sz="2400" b="1" dirty="0">
                        <a:solidFill>
                          <a:schemeClr val="bg1">
                            <a:lumMod val="95000"/>
                          </a:schemeClr>
                        </a:solidFill>
                        <a:latin typeface="+mn-ea"/>
                      </a:endParaRPr>
                    </a:p>
                    <a:p>
                      <a:pPr marL="1177925" lvl="1" indent="-457200">
                        <a:buFont typeface="+mj-ea"/>
                        <a:buAutoNum type="circleNumDbPlain"/>
                        <a:tabLst>
                          <a:tab pos="3144838" algn="l"/>
                        </a:tabLst>
                      </a:pPr>
                      <a:r>
                        <a:rPr lang="ja-JP" altLang="en-US" sz="2400" b="1" dirty="0">
                          <a:solidFill>
                            <a:schemeClr val="bg1">
                              <a:lumMod val="95000"/>
                            </a:schemeClr>
                          </a:solidFill>
                          <a:latin typeface="+mn-ea"/>
                        </a:rPr>
                        <a:t>全国営業指導センターの指定</a:t>
                      </a:r>
                      <a:endParaRPr kumimoji="1" lang="ja-JP" altLang="en-US" sz="2400" dirty="0">
                        <a:solidFill>
                          <a:schemeClr val="bg1">
                            <a:lumMod val="95000"/>
                          </a:schemeClr>
                        </a:solidFill>
                      </a:endParaRPr>
                    </a:p>
                  </a:txBody>
                  <a:tcPr marL="68580" marR="68580" marT="34290" marB="34290"/>
                </a:tc>
                <a:extLst>
                  <a:ext uri="{0D108BD9-81ED-4DB2-BD59-A6C34878D82A}">
                    <a16:rowId xmlns:a16="http://schemas.microsoft.com/office/drawing/2014/main" val="10000"/>
                  </a:ext>
                </a:extLst>
              </a:tr>
            </a:tbl>
          </a:graphicData>
        </a:graphic>
      </p:graphicFrame>
      <p:pic>
        <p:nvPicPr>
          <p:cNvPr id="3" name="図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24766" y="1099740"/>
            <a:ext cx="1605254" cy="1493953"/>
          </a:xfrm>
          <a:prstGeom prst="rect">
            <a:avLst/>
          </a:prstGeom>
        </p:spPr>
      </p:pic>
      <p:sp>
        <p:nvSpPr>
          <p:cNvPr id="6" name="スライド番号プレースホルダー 5">
            <a:extLst>
              <a:ext uri="{FF2B5EF4-FFF2-40B4-BE49-F238E27FC236}">
                <a16:creationId xmlns:a16="http://schemas.microsoft.com/office/drawing/2014/main" id="{55A46622-E399-FBA3-2604-F842447160E0}"/>
              </a:ext>
            </a:extLst>
          </p:cNvPr>
          <p:cNvSpPr>
            <a:spLocks noGrp="1"/>
          </p:cNvSpPr>
          <p:nvPr>
            <p:ph type="sldNum" sz="quarter" idx="12"/>
          </p:nvPr>
        </p:nvSpPr>
        <p:spPr>
          <a:xfrm>
            <a:off x="8050414" y="6147170"/>
            <a:ext cx="573161" cy="365125"/>
          </a:xfrm>
        </p:spPr>
        <p:txBody>
          <a:bodyPr/>
          <a:lstStyle/>
          <a:p>
            <a:fld id="{EF1D5B7C-26A3-43CE-88E8-F6EF16CE6BF9}" type="slidenum">
              <a:rPr kumimoji="1" lang="ja-JP" altLang="en-US" sz="2800" b="1"/>
              <a:t>11</a:t>
            </a:fld>
            <a:endParaRPr kumimoji="1" lang="ja-JP" altLang="en-US" sz="2800" b="1" dirty="0"/>
          </a:p>
        </p:txBody>
      </p:sp>
    </p:spTree>
    <p:extLst>
      <p:ext uri="{BB962C8B-B14F-4D97-AF65-F5344CB8AC3E}">
        <p14:creationId xmlns:p14="http://schemas.microsoft.com/office/powerpoint/2010/main" val="1351475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979712" y="500464"/>
            <a:ext cx="4647046" cy="787247"/>
          </a:xfrm>
        </p:spPr>
        <p:txBody>
          <a:bodyPr/>
          <a:lstStyle/>
          <a:p>
            <a:pPr algn="ctr"/>
            <a:r>
              <a:rPr lang="ja-JP" altLang="en-US" dirty="0"/>
              <a:t>生衛業の衛生規制</a:t>
            </a:r>
            <a:endParaRPr kumimoji="1" lang="ja-JP" altLang="en-US" dirty="0"/>
          </a:p>
        </p:txBody>
      </p:sp>
      <p:pic>
        <p:nvPicPr>
          <p:cNvPr id="4" name="図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90537" y="2474803"/>
            <a:ext cx="1437437" cy="1035558"/>
          </a:xfrm>
          <a:prstGeom prst="rect">
            <a:avLst/>
          </a:prstGeom>
        </p:spPr>
      </p:pic>
      <p:graphicFrame>
        <p:nvGraphicFramePr>
          <p:cNvPr id="9" name="表 8"/>
          <p:cNvGraphicFramePr>
            <a:graphicFrameLocks noGrp="1"/>
          </p:cNvGraphicFramePr>
          <p:nvPr>
            <p:extLst>
              <p:ext uri="{D42A27DB-BD31-4B8C-83A1-F6EECF244321}">
                <p14:modId xmlns:p14="http://schemas.microsoft.com/office/powerpoint/2010/main" val="2810325462"/>
              </p:ext>
            </p:extLst>
          </p:nvPr>
        </p:nvGraphicFramePr>
        <p:xfrm>
          <a:off x="221416" y="1700808"/>
          <a:ext cx="8701168" cy="4968553"/>
        </p:xfrm>
        <a:graphic>
          <a:graphicData uri="http://schemas.openxmlformats.org/drawingml/2006/table">
            <a:tbl>
              <a:tblPr bandRow="1">
                <a:tableStyleId>{5C22544A-7EE6-4342-B048-85BDC9FD1C3A}</a:tableStyleId>
              </a:tblPr>
              <a:tblGrid>
                <a:gridCol w="3153831">
                  <a:extLst>
                    <a:ext uri="{9D8B030D-6E8A-4147-A177-3AD203B41FA5}">
                      <a16:colId xmlns:a16="http://schemas.microsoft.com/office/drawing/2014/main" val="20000"/>
                    </a:ext>
                  </a:extLst>
                </a:gridCol>
                <a:gridCol w="5547337">
                  <a:extLst>
                    <a:ext uri="{9D8B030D-6E8A-4147-A177-3AD203B41FA5}">
                      <a16:colId xmlns:a16="http://schemas.microsoft.com/office/drawing/2014/main" val="20001"/>
                    </a:ext>
                  </a:extLst>
                </a:gridCol>
              </a:tblGrid>
              <a:tr h="974225">
                <a:tc>
                  <a:txBody>
                    <a:bodyPr/>
                    <a:lstStyle/>
                    <a:p>
                      <a:pPr algn="dist"/>
                      <a:r>
                        <a:rPr lang="ja-JP" altLang="en-US" sz="2400" b="1" dirty="0">
                          <a:latin typeface="ＭＳ Ｐゴシック" panose="020B0600070205080204" pitchFamily="50" charset="-128"/>
                          <a:ea typeface="ＭＳ Ｐゴシック" panose="020B0600070205080204" pitchFamily="50" charset="-128"/>
                        </a:rPr>
                        <a:t>食品衛生法</a:t>
                      </a:r>
                      <a:endParaRPr kumimoji="1" lang="ja-JP" altLang="en-US" sz="2400" b="1" dirty="0">
                        <a:latin typeface="ＭＳ Ｐゴシック" panose="020B0600070205080204" pitchFamily="50" charset="-128"/>
                        <a:ea typeface="ＭＳ Ｐゴシック" panose="020B0600070205080204" pitchFamily="50" charset="-128"/>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ja-JP" altLang="en-US" sz="2400" b="1" dirty="0">
                          <a:latin typeface="ＭＳ Ｐゴシック" panose="020B0600070205080204" pitchFamily="50" charset="-128"/>
                          <a:ea typeface="ＭＳ Ｐゴシック" panose="020B0600070205080204" pitchFamily="50" charset="-128"/>
                        </a:rPr>
                        <a:t>飲食店営業、食肉販売業、</a:t>
                      </a:r>
                      <a:endParaRPr lang="en-US" altLang="ja-JP" sz="2400" b="1" dirty="0">
                        <a:latin typeface="ＭＳ Ｐゴシック" panose="020B0600070205080204" pitchFamily="50" charset="-128"/>
                        <a:ea typeface="ＭＳ Ｐゴシック" panose="020B0600070205080204" pitchFamily="50" charset="-128"/>
                      </a:endParaRPr>
                    </a:p>
                    <a:p>
                      <a:r>
                        <a:rPr lang="en-US" altLang="ja-JP" sz="2400" b="1" dirty="0">
                          <a:latin typeface="ＭＳ Ｐゴシック" panose="020B0600070205080204" pitchFamily="50" charset="-128"/>
                          <a:ea typeface="ＭＳ Ｐゴシック" panose="020B0600070205080204" pitchFamily="50" charset="-128"/>
                        </a:rPr>
                        <a:t>&lt;</a:t>
                      </a:r>
                      <a:r>
                        <a:rPr lang="ja-JP" altLang="en-US" sz="2400" b="1" dirty="0">
                          <a:latin typeface="ＭＳ Ｐゴシック" panose="020B0600070205080204" pitchFamily="50" charset="-128"/>
                          <a:ea typeface="ＭＳ Ｐゴシック" panose="020B0600070205080204" pitchFamily="50" charset="-128"/>
                        </a:rPr>
                        <a:t>氷雪販売業（氷屋）</a:t>
                      </a:r>
                      <a:r>
                        <a:rPr lang="en-US" altLang="ja-JP" sz="2400" b="1" dirty="0">
                          <a:latin typeface="ＭＳ Ｐゴシック" panose="020B0600070205080204" pitchFamily="50" charset="-128"/>
                          <a:ea typeface="ＭＳ Ｐゴシック" panose="020B0600070205080204" pitchFamily="50" charset="-128"/>
                        </a:rPr>
                        <a:t>&gt;</a:t>
                      </a:r>
                      <a:r>
                        <a:rPr lang="ja-JP" altLang="en-US" sz="2400" b="1" dirty="0">
                          <a:latin typeface="ＭＳ Ｐゴシック" panose="020B0600070205080204" pitchFamily="50" charset="-128"/>
                          <a:ea typeface="ＭＳ Ｐゴシック" panose="020B0600070205080204" pitchFamily="50" charset="-128"/>
                        </a:rPr>
                        <a:t> </a:t>
                      </a:r>
                      <a:endParaRPr kumimoji="1" lang="ja-JP" altLang="en-US" sz="2400" dirty="0">
                        <a:latin typeface="ＭＳ Ｐゴシック" panose="020B0600070205080204" pitchFamily="50" charset="-128"/>
                        <a:ea typeface="ＭＳ Ｐゴシック" panose="020B0600070205080204" pitchFamily="50" charset="-128"/>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597104">
                <a:tc>
                  <a:txBody>
                    <a:bodyPr/>
                    <a:lstStyle/>
                    <a:p>
                      <a:pPr algn="dist"/>
                      <a:r>
                        <a:rPr lang="ja-JP" altLang="en-US" sz="2400" b="1" dirty="0">
                          <a:latin typeface="ＭＳ Ｐゴシック" panose="020B0600070205080204" pitchFamily="50" charset="-128"/>
                          <a:ea typeface="ＭＳ Ｐゴシック" panose="020B0600070205080204" pitchFamily="50" charset="-128"/>
                        </a:rPr>
                        <a:t>理容師法</a:t>
                      </a:r>
                      <a:endParaRPr kumimoji="1" lang="ja-JP" altLang="en-US" sz="2400" b="1" dirty="0">
                        <a:latin typeface="ＭＳ Ｐゴシック" panose="020B0600070205080204" pitchFamily="50" charset="-128"/>
                        <a:ea typeface="ＭＳ Ｐゴシック" panose="020B0600070205080204" pitchFamily="50" charset="-128"/>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ja-JP" altLang="en-US" sz="2400" b="1" dirty="0">
                          <a:latin typeface="ＭＳ Ｐゴシック" panose="020B0600070205080204" pitchFamily="50" charset="-128"/>
                          <a:ea typeface="ＭＳ Ｐゴシック" panose="020B0600070205080204" pitchFamily="50" charset="-128"/>
                        </a:rPr>
                        <a:t>理容業</a:t>
                      </a:r>
                      <a:endParaRPr kumimoji="1" lang="ja-JP" altLang="en-US" sz="2400" dirty="0">
                        <a:latin typeface="ＭＳ Ｐゴシック" panose="020B0600070205080204" pitchFamily="50" charset="-128"/>
                        <a:ea typeface="ＭＳ Ｐゴシック" panose="020B0600070205080204" pitchFamily="50" charset="-128"/>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597104">
                <a:tc>
                  <a:txBody>
                    <a:bodyPr/>
                    <a:lstStyle/>
                    <a:p>
                      <a:pPr algn="dist"/>
                      <a:r>
                        <a:rPr lang="ja-JP" altLang="en-US" sz="2400" b="1" dirty="0">
                          <a:latin typeface="ＭＳ Ｐゴシック" panose="020B0600070205080204" pitchFamily="50" charset="-128"/>
                          <a:ea typeface="ＭＳ Ｐゴシック" panose="020B0600070205080204" pitchFamily="50" charset="-128"/>
                        </a:rPr>
                        <a:t>美容師法</a:t>
                      </a:r>
                      <a:endParaRPr kumimoji="1" lang="ja-JP" altLang="en-US" sz="2400" b="1" dirty="0">
                        <a:latin typeface="ＭＳ Ｐゴシック" panose="020B0600070205080204" pitchFamily="50" charset="-128"/>
                        <a:ea typeface="ＭＳ Ｐゴシック" panose="020B0600070205080204" pitchFamily="50" charset="-128"/>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ja-JP" altLang="en-US" sz="2400" b="1" dirty="0">
                          <a:latin typeface="ＭＳ Ｐゴシック" panose="020B0600070205080204" pitchFamily="50" charset="-128"/>
                          <a:ea typeface="ＭＳ Ｐゴシック" panose="020B0600070205080204" pitchFamily="50" charset="-128"/>
                        </a:rPr>
                        <a:t>美容業</a:t>
                      </a:r>
                      <a:endParaRPr kumimoji="1" lang="ja-JP" altLang="en-US" sz="2400" dirty="0">
                        <a:latin typeface="ＭＳ Ｐゴシック" panose="020B0600070205080204" pitchFamily="50" charset="-128"/>
                        <a:ea typeface="ＭＳ Ｐゴシック" panose="020B0600070205080204" pitchFamily="50" charset="-128"/>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642209">
                <a:tc>
                  <a:txBody>
                    <a:bodyPr/>
                    <a:lstStyle/>
                    <a:p>
                      <a:pPr algn="dist"/>
                      <a:r>
                        <a:rPr lang="ja-JP" altLang="en-US" sz="2400" b="1" dirty="0">
                          <a:latin typeface="ＭＳ Ｐゴシック" panose="020B0600070205080204" pitchFamily="50" charset="-128"/>
                          <a:ea typeface="ＭＳ Ｐゴシック" panose="020B0600070205080204" pitchFamily="50" charset="-128"/>
                        </a:rPr>
                        <a:t>興行場法</a:t>
                      </a:r>
                      <a:endParaRPr kumimoji="1" lang="ja-JP" altLang="en-US" sz="2400" b="1" dirty="0">
                        <a:latin typeface="ＭＳ Ｐゴシック" panose="020B0600070205080204" pitchFamily="50" charset="-128"/>
                        <a:ea typeface="ＭＳ Ｐゴシック" panose="020B0600070205080204" pitchFamily="50" charset="-128"/>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ja-JP" altLang="en-US" sz="2400" b="1" dirty="0">
                          <a:latin typeface="ＭＳ Ｐゴシック" panose="020B0600070205080204" pitchFamily="50" charset="-128"/>
                          <a:ea typeface="ＭＳ Ｐゴシック" panose="020B0600070205080204" pitchFamily="50" charset="-128"/>
                        </a:rPr>
                        <a:t>興行場（映画、演劇、演芸等）</a:t>
                      </a:r>
                      <a:endParaRPr kumimoji="1" lang="ja-JP" altLang="en-US" sz="2400" dirty="0">
                        <a:latin typeface="ＭＳ Ｐゴシック" panose="020B0600070205080204" pitchFamily="50" charset="-128"/>
                        <a:ea typeface="ＭＳ Ｐゴシック" panose="020B0600070205080204" pitchFamily="50" charset="-128"/>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974225">
                <a:tc>
                  <a:txBody>
                    <a:bodyPr/>
                    <a:lstStyle/>
                    <a:p>
                      <a:pPr algn="dist"/>
                      <a:r>
                        <a:rPr lang="ja-JP" altLang="en-US" sz="2400" b="1" dirty="0">
                          <a:latin typeface="ＭＳ Ｐゴシック" panose="020B0600070205080204" pitchFamily="50" charset="-128"/>
                          <a:ea typeface="ＭＳ Ｐゴシック" panose="020B0600070205080204" pitchFamily="50" charset="-128"/>
                        </a:rPr>
                        <a:t>旅館業法</a:t>
                      </a:r>
                      <a:endParaRPr kumimoji="1" lang="ja-JP" altLang="en-US" sz="2400" b="1" dirty="0">
                        <a:latin typeface="ＭＳ Ｐゴシック" panose="020B0600070205080204" pitchFamily="50" charset="-128"/>
                        <a:ea typeface="ＭＳ Ｐゴシック" panose="020B0600070205080204" pitchFamily="50" charset="-128"/>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2400" b="1" dirty="0">
                          <a:latin typeface="ＭＳ Ｐゴシック" panose="020B0600070205080204" pitchFamily="50" charset="-128"/>
                          <a:ea typeface="ＭＳ Ｐゴシック" panose="020B0600070205080204" pitchFamily="50" charset="-128"/>
                        </a:rPr>
                        <a:t>ホテル・旅館、簡易宿所、下宿</a:t>
                      </a:r>
                      <a:endParaRPr kumimoji="1" lang="ja-JP" altLang="en-US" sz="2400" dirty="0">
                        <a:latin typeface="ＭＳ Ｐゴシック" panose="020B0600070205080204" pitchFamily="50" charset="-128"/>
                        <a:ea typeface="ＭＳ Ｐゴシック" panose="020B0600070205080204" pitchFamily="50" charset="-128"/>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597104">
                <a:tc>
                  <a:txBody>
                    <a:bodyPr/>
                    <a:lstStyle/>
                    <a:p>
                      <a:pPr algn="dist"/>
                      <a:r>
                        <a:rPr lang="ja-JP" altLang="en-US" sz="2400" b="1" dirty="0">
                          <a:latin typeface="ＭＳ Ｐゴシック" panose="020B0600070205080204" pitchFamily="50" charset="-128"/>
                          <a:ea typeface="ＭＳ Ｐゴシック" panose="020B0600070205080204" pitchFamily="50" charset="-128"/>
                        </a:rPr>
                        <a:t>公衆浴場法</a:t>
                      </a:r>
                      <a:endParaRPr kumimoji="1" lang="ja-JP" altLang="en-US" sz="2400" b="1" dirty="0">
                        <a:latin typeface="ＭＳ Ｐゴシック" panose="020B0600070205080204" pitchFamily="50" charset="-128"/>
                        <a:ea typeface="ＭＳ Ｐゴシック" panose="020B0600070205080204" pitchFamily="50" charset="-128"/>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2400" b="1" dirty="0">
                          <a:latin typeface="ＭＳ Ｐゴシック" panose="020B0600070205080204" pitchFamily="50" charset="-128"/>
                          <a:ea typeface="ＭＳ Ｐゴシック" panose="020B0600070205080204" pitchFamily="50" charset="-128"/>
                        </a:rPr>
                        <a:t>公衆浴場（銭湯）</a:t>
                      </a:r>
                      <a:endParaRPr kumimoji="1" lang="ja-JP" altLang="en-US" sz="2400" dirty="0">
                        <a:latin typeface="ＭＳ Ｐゴシック" panose="020B0600070205080204" pitchFamily="50" charset="-128"/>
                        <a:ea typeface="ＭＳ Ｐゴシック" panose="020B0600070205080204" pitchFamily="50" charset="-128"/>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586582">
                <a:tc>
                  <a:txBody>
                    <a:bodyPr/>
                    <a:lstStyle/>
                    <a:p>
                      <a:pPr algn="dist"/>
                      <a:r>
                        <a:rPr lang="ja-JP" altLang="en-US" sz="2400" b="1" dirty="0">
                          <a:latin typeface="ＭＳ Ｐゴシック" panose="020B0600070205080204" pitchFamily="50" charset="-128"/>
                          <a:ea typeface="ＭＳ Ｐゴシック" panose="020B0600070205080204" pitchFamily="50" charset="-128"/>
                        </a:rPr>
                        <a:t>クリーニング業法</a:t>
                      </a:r>
                      <a:endParaRPr kumimoji="1" lang="ja-JP" altLang="en-US" sz="2400" b="1" dirty="0">
                        <a:latin typeface="ＭＳ Ｐゴシック" panose="020B0600070205080204" pitchFamily="50" charset="-128"/>
                        <a:ea typeface="ＭＳ Ｐゴシック" panose="020B0600070205080204" pitchFamily="50" charset="-128"/>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ja-JP" altLang="en-US" sz="2400" b="1" dirty="0">
                          <a:latin typeface="ＭＳ Ｐゴシック" panose="020B0600070205080204" pitchFamily="50" charset="-128"/>
                          <a:ea typeface="ＭＳ Ｐゴシック" panose="020B0600070205080204" pitchFamily="50" charset="-128"/>
                        </a:rPr>
                        <a:t>クリーニング店</a:t>
                      </a:r>
                      <a:endParaRPr kumimoji="1" lang="ja-JP" altLang="en-US" sz="2400" dirty="0">
                        <a:latin typeface="ＭＳ Ｐゴシック" panose="020B0600070205080204" pitchFamily="50" charset="-128"/>
                        <a:ea typeface="ＭＳ Ｐゴシック" panose="020B0600070205080204" pitchFamily="50" charset="-128"/>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pic>
        <p:nvPicPr>
          <p:cNvPr id="6" name="図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29251" y="5350566"/>
            <a:ext cx="1394424" cy="1065419"/>
          </a:xfrm>
          <a:prstGeom prst="rect">
            <a:avLst/>
          </a:prstGeom>
        </p:spPr>
      </p:pic>
      <p:pic>
        <p:nvPicPr>
          <p:cNvPr id="5" name="図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87246" y="3458954"/>
            <a:ext cx="1135338" cy="1065419"/>
          </a:xfrm>
          <a:prstGeom prst="rect">
            <a:avLst/>
          </a:prstGeom>
        </p:spPr>
      </p:pic>
      <p:pic>
        <p:nvPicPr>
          <p:cNvPr id="8" name="図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12360" y="925553"/>
            <a:ext cx="1147124" cy="949384"/>
          </a:xfrm>
          <a:prstGeom prst="rect">
            <a:avLst/>
          </a:prstGeom>
        </p:spPr>
      </p:pic>
      <p:pic>
        <p:nvPicPr>
          <p:cNvPr id="3" name="図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0265" y="653011"/>
            <a:ext cx="1457759" cy="877895"/>
          </a:xfrm>
          <a:prstGeom prst="rect">
            <a:avLst/>
          </a:prstGeom>
        </p:spPr>
      </p:pic>
      <p:sp>
        <p:nvSpPr>
          <p:cNvPr id="10" name="スライド番号プレースホルダー 9">
            <a:extLst>
              <a:ext uri="{FF2B5EF4-FFF2-40B4-BE49-F238E27FC236}">
                <a16:creationId xmlns:a16="http://schemas.microsoft.com/office/drawing/2014/main" id="{2F6A81B8-E08B-1E28-129D-EF99E856DF29}"/>
              </a:ext>
            </a:extLst>
          </p:cNvPr>
          <p:cNvSpPr>
            <a:spLocks noGrp="1"/>
          </p:cNvSpPr>
          <p:nvPr>
            <p:ph type="sldNum" sz="quarter" idx="12"/>
          </p:nvPr>
        </p:nvSpPr>
        <p:spPr>
          <a:xfrm>
            <a:off x="8172400" y="6319421"/>
            <a:ext cx="573161" cy="365125"/>
          </a:xfrm>
        </p:spPr>
        <p:txBody>
          <a:bodyPr/>
          <a:lstStyle/>
          <a:p>
            <a:fld id="{EF1D5B7C-26A3-43CE-88E8-F6EF16CE6BF9}" type="slidenum">
              <a:rPr kumimoji="1" lang="ja-JP" altLang="en-US" sz="2800" b="1"/>
              <a:t>12</a:t>
            </a:fld>
            <a:endParaRPr kumimoji="1" lang="ja-JP" altLang="en-US" sz="2800" b="1" dirty="0"/>
          </a:p>
        </p:txBody>
      </p:sp>
    </p:spTree>
    <p:extLst>
      <p:ext uri="{BB962C8B-B14F-4D97-AF65-F5344CB8AC3E}">
        <p14:creationId xmlns:p14="http://schemas.microsoft.com/office/powerpoint/2010/main" val="40441560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13011" y="170141"/>
            <a:ext cx="7989985" cy="752824"/>
          </a:xfrm>
        </p:spPr>
        <p:txBody>
          <a:bodyPr>
            <a:normAutofit/>
          </a:bodyPr>
          <a:lstStyle/>
          <a:p>
            <a:r>
              <a:rPr lang="ja-JP" altLang="en-US" sz="3200" dirty="0">
                <a:effectLst/>
              </a:rPr>
              <a:t>◎生衛業における衛生水準の維持・向上</a:t>
            </a:r>
            <a:endParaRPr kumimoji="1" lang="ja-JP" altLang="en-US" sz="3200" u="sng" dirty="0">
              <a:solidFill>
                <a:srgbClr val="FF0000"/>
              </a:solidFill>
              <a:effectLst>
                <a:outerShdw blurRad="38100" dist="38100" dir="2700000" algn="tl">
                  <a:srgbClr val="000000">
                    <a:alpha val="43137"/>
                  </a:srgbClr>
                </a:outerShdw>
              </a:effectLst>
            </a:endParaRPr>
          </a:p>
        </p:txBody>
      </p:sp>
      <p:sp>
        <p:nvSpPr>
          <p:cNvPr id="3" name="コンテンツ プレースホルダー 2"/>
          <p:cNvSpPr>
            <a:spLocks noGrp="1"/>
          </p:cNvSpPr>
          <p:nvPr>
            <p:ph sz="quarter" idx="13"/>
          </p:nvPr>
        </p:nvSpPr>
        <p:spPr>
          <a:xfrm>
            <a:off x="1187624" y="2013191"/>
            <a:ext cx="4402986" cy="930470"/>
          </a:xfrm>
        </p:spPr>
        <p:txBody>
          <a:bodyPr>
            <a:noAutofit/>
          </a:bodyPr>
          <a:lstStyle/>
          <a:p>
            <a:pPr marL="0" indent="0">
              <a:buClr>
                <a:srgbClr val="66FFFF"/>
              </a:buClr>
              <a:buNone/>
            </a:pPr>
            <a:r>
              <a:rPr lang="ja-JP" altLang="en-US" sz="2400" b="1" dirty="0">
                <a:solidFill>
                  <a:srgbClr val="FF0000"/>
                </a:solidFill>
              </a:rPr>
              <a:t>消費者の利益擁護の観点</a:t>
            </a:r>
            <a:r>
              <a:rPr lang="ja-JP" altLang="en-US" sz="2400" b="1" dirty="0"/>
              <a:t>から、昭和</a:t>
            </a:r>
            <a:r>
              <a:rPr lang="en-US" altLang="ja-JP" sz="2400" b="1" dirty="0"/>
              <a:t>54</a:t>
            </a:r>
            <a:r>
              <a:rPr lang="ja-JP" altLang="en-US" sz="2400" b="1" dirty="0"/>
              <a:t>年に制度化</a:t>
            </a:r>
            <a:endParaRPr lang="en-US" altLang="ja-JP" sz="2400" b="1" dirty="0"/>
          </a:p>
        </p:txBody>
      </p:sp>
      <p:sp>
        <p:nvSpPr>
          <p:cNvPr id="5" name="スライド番号プレースホルダー 4"/>
          <p:cNvSpPr>
            <a:spLocks noGrp="1"/>
          </p:cNvSpPr>
          <p:nvPr>
            <p:ph type="sldNum" sz="quarter" idx="12"/>
          </p:nvPr>
        </p:nvSpPr>
        <p:spPr>
          <a:xfrm>
            <a:off x="8029835" y="6165304"/>
            <a:ext cx="573161" cy="365125"/>
          </a:xfrm>
        </p:spPr>
        <p:txBody>
          <a:bodyPr/>
          <a:lstStyle/>
          <a:p>
            <a:fld id="{52B4E6FD-3BBB-436B-8645-82082E0EDA20}" type="slidenum">
              <a:rPr lang="en-US" altLang="ja-JP" sz="2800" b="1" smtClean="0">
                <a:latin typeface="+mn-ea"/>
              </a:rPr>
              <a:pPr/>
              <a:t>13</a:t>
            </a:fld>
            <a:endParaRPr lang="en-US" altLang="ja-JP" sz="2800" b="1">
              <a:latin typeface="+mn-ea"/>
            </a:endParaRPr>
          </a:p>
        </p:txBody>
      </p:sp>
      <p:sp>
        <p:nvSpPr>
          <p:cNvPr id="7" name="コンテンツ プレースホルダー 2"/>
          <p:cNvSpPr txBox="1">
            <a:spLocks/>
          </p:cNvSpPr>
          <p:nvPr/>
        </p:nvSpPr>
        <p:spPr>
          <a:xfrm>
            <a:off x="655557" y="3212242"/>
            <a:ext cx="6047220" cy="3475617"/>
          </a:xfrm>
          <a:prstGeom prst="rect">
            <a:avLst/>
          </a:prstGeom>
          <a:solidFill>
            <a:schemeClr val="accent3">
              <a:lumMod val="20000"/>
              <a:lumOff val="80000"/>
            </a:schemeClr>
          </a:solidFill>
        </p:spPr>
        <p:txBody>
          <a:bodyPr vert="horz" lIns="68580" tIns="34290" rIns="68580" bIns="34290" rtlCol="0">
            <a:noAutofit/>
          </a:bodyPr>
          <a:lstStyle>
            <a:lvl1pPr marL="228600" indent="-228600" algn="l" defTabSz="914400" rtl="0" eaLnBrk="1" latinLnBrk="0" hangingPunct="1">
              <a:lnSpc>
                <a:spcPct val="120000"/>
              </a:lnSpc>
              <a:spcBef>
                <a:spcPts val="1000"/>
              </a:spcBef>
              <a:buFont typeface="Arial" panose="020B0604020202020204" pitchFamily="34" charset="0"/>
              <a:buChar char="•"/>
              <a:defRPr kumimoji="1"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kumimoji="1"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kumimoji="1"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kumimoji="1"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kumimoji="1"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kumimoji="1"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kumimoji="1"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kumimoji="1" sz="1200" kern="1200">
                <a:solidFill>
                  <a:schemeClr val="tx1"/>
                </a:solidFill>
                <a:effectLst>
                  <a:outerShdw blurRad="50800" dist="38100" dir="2700000" algn="tl" rotWithShape="0">
                    <a:srgbClr val="000000">
                      <a:alpha val="48000"/>
                    </a:srgbClr>
                  </a:outerShdw>
                </a:effectLst>
                <a:latin typeface="+mn-lt"/>
                <a:ea typeface="+mn-ea"/>
                <a:cs typeface="+mn-cs"/>
              </a:defRPr>
            </a:lvl9pPr>
          </a:lstStyle>
          <a:p>
            <a:pPr marL="0" indent="0">
              <a:buClr>
                <a:srgbClr val="66FFFF"/>
              </a:buClr>
              <a:buNone/>
            </a:pPr>
            <a:r>
              <a:rPr lang="ja-JP" altLang="en-US" sz="3200" b="1" dirty="0">
                <a:effectLst/>
              </a:rPr>
              <a:t>　</a:t>
            </a:r>
            <a:r>
              <a:rPr lang="ja-JP" altLang="en-US" sz="3200" b="1" dirty="0">
                <a:latin typeface="+mn-ea"/>
              </a:rPr>
              <a:t>　内　容</a:t>
            </a:r>
            <a:endParaRPr lang="en-US" altLang="ja-JP" sz="3200" b="1" dirty="0">
              <a:latin typeface="+mn-ea"/>
            </a:endParaRPr>
          </a:p>
          <a:p>
            <a:pPr>
              <a:buFont typeface="MS Mincho" panose="02020609040205080304" pitchFamily="17" charset="-128"/>
              <a:buChar char="◎"/>
            </a:pPr>
            <a:r>
              <a:rPr lang="ja-JP" altLang="en-US" sz="3200" b="1" dirty="0">
                <a:effectLst/>
              </a:rPr>
              <a:t>役務の内容又は商品の品質の表示の適正化</a:t>
            </a:r>
          </a:p>
          <a:p>
            <a:pPr>
              <a:buFont typeface="MS Mincho" panose="02020609040205080304" pitchFamily="17" charset="-128"/>
              <a:buChar char="◎"/>
            </a:pPr>
            <a:r>
              <a:rPr lang="ja-JP" altLang="en-US" sz="3200" b="1" dirty="0">
                <a:effectLst/>
              </a:rPr>
              <a:t>施設又は設備の表示の適正化</a:t>
            </a:r>
          </a:p>
          <a:p>
            <a:pPr>
              <a:buFont typeface="MS Mincho" panose="02020609040205080304" pitchFamily="17" charset="-128"/>
              <a:buChar char="◎"/>
            </a:pPr>
            <a:r>
              <a:rPr lang="ja-JP" altLang="en-US" sz="3200" b="1" dirty="0">
                <a:effectLst/>
              </a:rPr>
              <a:t>損害賠償の実施の確保</a:t>
            </a:r>
          </a:p>
        </p:txBody>
      </p:sp>
      <p:pic>
        <p:nvPicPr>
          <p:cNvPr id="9" name="Picture 6" descr="安心･安全を約束する３つのＳ"/>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6984838" y="1996214"/>
            <a:ext cx="1907641" cy="398116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タイトル 1">
            <a:extLst>
              <a:ext uri="{FF2B5EF4-FFF2-40B4-BE49-F238E27FC236}">
                <a16:creationId xmlns:a16="http://schemas.microsoft.com/office/drawing/2014/main" id="{099FBCE0-A490-07DF-D22A-5AF472E1862B}"/>
              </a:ext>
            </a:extLst>
          </p:cNvPr>
          <p:cNvSpPr txBox="1">
            <a:spLocks/>
          </p:cNvSpPr>
          <p:nvPr/>
        </p:nvSpPr>
        <p:spPr>
          <a:xfrm>
            <a:off x="1044749" y="1065744"/>
            <a:ext cx="6840760" cy="930470"/>
          </a:xfrm>
          <a:prstGeom prst="rect">
            <a:avLst/>
          </a:prstGeom>
        </p:spPr>
        <p:txBody>
          <a:bodyPr vert="horz" lIns="91440" tIns="45720" rIns="91440" bIns="45720" rtlCol="0" anchor="ctr">
            <a:normAutofit fontScale="97500"/>
          </a:bodyPr>
          <a:lstStyle>
            <a:lvl1pPr algn="ctr" defTabSz="914400" rtl="0" eaLnBrk="1" latinLnBrk="0" hangingPunct="1">
              <a:lnSpc>
                <a:spcPct val="90000"/>
              </a:lnSpc>
              <a:spcBef>
                <a:spcPct val="0"/>
              </a:spcBef>
              <a:buNone/>
              <a:defRPr kumimoji="1" sz="3600" kern="1200" cap="all" baseline="0">
                <a:solidFill>
                  <a:schemeClr val="tx1"/>
                </a:solidFill>
                <a:effectLst/>
                <a:latin typeface="+mj-lt"/>
                <a:ea typeface="+mj-ea"/>
                <a:cs typeface="+mj-cs"/>
              </a:defRPr>
            </a:lvl1pPr>
          </a:lstStyle>
          <a:p>
            <a:r>
              <a:rPr lang="ja-JP" altLang="en-US" sz="4400" u="sng" dirty="0">
                <a:solidFill>
                  <a:srgbClr val="FF0000"/>
                </a:solidFill>
                <a:effectLst>
                  <a:outerShdw blurRad="38100" dist="38100" dir="2700000" algn="tl">
                    <a:srgbClr val="000000">
                      <a:alpha val="43137"/>
                    </a:srgbClr>
                  </a:outerShdw>
                </a:effectLst>
              </a:rPr>
              <a:t>標準営業約款制度</a:t>
            </a:r>
          </a:p>
        </p:txBody>
      </p:sp>
    </p:spTree>
    <p:extLst>
      <p:ext uri="{BB962C8B-B14F-4D97-AF65-F5344CB8AC3E}">
        <p14:creationId xmlns:p14="http://schemas.microsoft.com/office/powerpoint/2010/main" val="25478905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83568" y="488582"/>
            <a:ext cx="7632848" cy="972284"/>
          </a:xfrm>
          <a:solidFill>
            <a:schemeClr val="bg2">
              <a:lumMod val="20000"/>
              <a:lumOff val="80000"/>
            </a:schemeClr>
          </a:solidFill>
        </p:spPr>
        <p:txBody>
          <a:bodyPr>
            <a:noAutofit/>
          </a:bodyPr>
          <a:lstStyle/>
          <a:p>
            <a:pPr algn="l"/>
            <a:r>
              <a:rPr lang="ja-JP" altLang="en-US" dirty="0">
                <a:effectLst/>
              </a:rPr>
              <a:t>標準営業約款制度</a:t>
            </a:r>
            <a:br>
              <a:rPr lang="en-US" altLang="ja-JP" dirty="0">
                <a:effectLst/>
              </a:rPr>
            </a:br>
            <a:r>
              <a:rPr lang="ja-JP" altLang="en-US" dirty="0"/>
              <a:t>　　　　　　　</a:t>
            </a:r>
            <a:r>
              <a:rPr lang="ja-JP" altLang="en-US" dirty="0">
                <a:effectLst/>
              </a:rPr>
              <a:t>　</a:t>
            </a:r>
            <a:r>
              <a:rPr lang="en-US" altLang="ja-JP" dirty="0">
                <a:effectLst/>
              </a:rPr>
              <a:t>3</a:t>
            </a:r>
            <a:r>
              <a:rPr lang="ja-JP" altLang="en-US" dirty="0">
                <a:effectLst/>
              </a:rPr>
              <a:t>つの</a:t>
            </a:r>
            <a:r>
              <a:rPr lang="ja-JP" altLang="en-US" b="1" dirty="0">
                <a:solidFill>
                  <a:srgbClr val="FF0000"/>
                </a:solidFill>
                <a:effectLst/>
              </a:rPr>
              <a:t>Ｓ</a:t>
            </a:r>
            <a:r>
              <a:rPr lang="ja-JP" altLang="en-US" dirty="0">
                <a:effectLst/>
              </a:rPr>
              <a:t>と対象業種</a:t>
            </a:r>
            <a:endParaRPr kumimoji="1" lang="ja-JP" altLang="en-US" dirty="0"/>
          </a:p>
        </p:txBody>
      </p:sp>
      <p:sp>
        <p:nvSpPr>
          <p:cNvPr id="9" name="コンテンツ プレースホルダー 2"/>
          <p:cNvSpPr>
            <a:spLocks noGrp="1"/>
          </p:cNvSpPr>
          <p:nvPr>
            <p:ph sz="quarter" idx="13"/>
          </p:nvPr>
        </p:nvSpPr>
        <p:spPr>
          <a:xfrm>
            <a:off x="395536" y="1772817"/>
            <a:ext cx="5832648" cy="4752528"/>
          </a:xfrm>
          <a:solidFill>
            <a:schemeClr val="accent1"/>
          </a:solidFill>
        </p:spPr>
        <p:txBody>
          <a:bodyPr>
            <a:noAutofit/>
          </a:bodyPr>
          <a:lstStyle/>
          <a:p>
            <a:pPr marL="0" indent="0">
              <a:buNone/>
            </a:pPr>
            <a:r>
              <a:rPr lang="en-US" altLang="ja-JP" sz="4400" b="1" u="sng" dirty="0">
                <a:solidFill>
                  <a:srgbClr val="FF0000"/>
                </a:solidFill>
              </a:rPr>
              <a:t>S</a:t>
            </a:r>
            <a:r>
              <a:rPr lang="en-US" altLang="ja-JP" sz="2800" b="1" u="sng" dirty="0">
                <a:solidFill>
                  <a:schemeClr val="bg1"/>
                </a:solidFill>
              </a:rPr>
              <a:t>tandard</a:t>
            </a:r>
            <a:r>
              <a:rPr lang="ja-JP" altLang="en-US" sz="2800" b="1" u="sng" dirty="0">
                <a:solidFill>
                  <a:schemeClr val="bg1"/>
                </a:solidFill>
              </a:rPr>
              <a:t>（安心）</a:t>
            </a:r>
            <a:endParaRPr lang="en-US" altLang="ja-JP" sz="2800" b="1" u="sng" dirty="0">
              <a:solidFill>
                <a:schemeClr val="bg1"/>
              </a:solidFill>
            </a:endParaRPr>
          </a:p>
          <a:p>
            <a:pPr marL="0" indent="0">
              <a:buNone/>
            </a:pPr>
            <a:r>
              <a:rPr lang="ja-JP" altLang="en-US" sz="2800" b="1" dirty="0">
                <a:solidFill>
                  <a:schemeClr val="bg1"/>
                </a:solidFill>
              </a:rPr>
              <a:t>　サービス内容をはっきり表示。</a:t>
            </a:r>
            <a:endParaRPr lang="en-US" altLang="ja-JP" sz="2800" b="1" dirty="0">
              <a:solidFill>
                <a:schemeClr val="bg1"/>
              </a:solidFill>
            </a:endParaRPr>
          </a:p>
          <a:p>
            <a:pPr marL="0" indent="0">
              <a:buNone/>
            </a:pPr>
            <a:r>
              <a:rPr lang="en-US" altLang="ja-JP" sz="4400" b="1" u="sng" dirty="0">
                <a:solidFill>
                  <a:srgbClr val="FF0000"/>
                </a:solidFill>
              </a:rPr>
              <a:t>S</a:t>
            </a:r>
            <a:r>
              <a:rPr lang="en-US" altLang="ja-JP" sz="2800" b="1" u="sng" dirty="0">
                <a:solidFill>
                  <a:schemeClr val="bg1"/>
                </a:solidFill>
              </a:rPr>
              <a:t>afety</a:t>
            </a:r>
            <a:r>
              <a:rPr lang="ja-JP" altLang="en-US" sz="2800" b="1" u="sng" dirty="0">
                <a:solidFill>
                  <a:schemeClr val="bg1"/>
                </a:solidFill>
              </a:rPr>
              <a:t>（安全）</a:t>
            </a:r>
            <a:endParaRPr lang="en-US" altLang="ja-JP" sz="2800" b="1" u="sng" dirty="0">
              <a:solidFill>
                <a:schemeClr val="bg1"/>
              </a:solidFill>
            </a:endParaRPr>
          </a:p>
          <a:p>
            <a:pPr marL="0" indent="0">
              <a:buNone/>
            </a:pPr>
            <a:r>
              <a:rPr lang="ja-JP" altLang="en-US" sz="2800" b="1" dirty="0">
                <a:solidFill>
                  <a:schemeClr val="bg1"/>
                </a:solidFill>
              </a:rPr>
              <a:t>　万一の事故にも、しっかりと賠償。</a:t>
            </a:r>
            <a:endParaRPr lang="en-US" altLang="ja-JP" sz="2800" b="1" dirty="0">
              <a:solidFill>
                <a:schemeClr val="bg1"/>
              </a:solidFill>
            </a:endParaRPr>
          </a:p>
          <a:p>
            <a:pPr marL="0" indent="0">
              <a:buNone/>
            </a:pPr>
            <a:r>
              <a:rPr lang="en-US" altLang="ja-JP" sz="4400" b="1" u="sng" dirty="0">
                <a:solidFill>
                  <a:srgbClr val="FF0000"/>
                </a:solidFill>
              </a:rPr>
              <a:t>S</a:t>
            </a:r>
            <a:r>
              <a:rPr lang="en-US" altLang="ja-JP" sz="2800" b="1" u="sng" dirty="0">
                <a:solidFill>
                  <a:schemeClr val="bg1"/>
                </a:solidFill>
              </a:rPr>
              <a:t>anitation</a:t>
            </a:r>
            <a:r>
              <a:rPr lang="ja-JP" altLang="en-US" sz="2800" b="1" u="sng" dirty="0">
                <a:solidFill>
                  <a:schemeClr val="bg1"/>
                </a:solidFill>
              </a:rPr>
              <a:t>（清潔）</a:t>
            </a:r>
            <a:endParaRPr lang="en-US" altLang="ja-JP" sz="2800" b="1" u="sng" dirty="0">
              <a:solidFill>
                <a:schemeClr val="bg1"/>
              </a:solidFill>
            </a:endParaRPr>
          </a:p>
          <a:p>
            <a:pPr marL="0" indent="0">
              <a:buNone/>
            </a:pPr>
            <a:r>
              <a:rPr lang="ja-JP" altLang="en-US" sz="2800" b="1" dirty="0">
                <a:solidFill>
                  <a:schemeClr val="bg1"/>
                </a:solidFill>
              </a:rPr>
              <a:t>　衛生面にも、細かい配慮。</a:t>
            </a:r>
            <a:endParaRPr lang="en-US" altLang="ja-JP" sz="2800" b="1" dirty="0">
              <a:solidFill>
                <a:schemeClr val="bg1"/>
              </a:solidFill>
            </a:endParaRPr>
          </a:p>
          <a:p>
            <a:pPr marL="0" indent="0">
              <a:buNone/>
            </a:pPr>
            <a:endParaRPr lang="ja-JP" altLang="en-US" sz="2800" dirty="0">
              <a:solidFill>
                <a:schemeClr val="bg1"/>
              </a:solidFill>
            </a:endParaRPr>
          </a:p>
        </p:txBody>
      </p:sp>
      <p:sp>
        <p:nvSpPr>
          <p:cNvPr id="5" name="スライド番号プレースホルダー 4"/>
          <p:cNvSpPr>
            <a:spLocks noGrp="1"/>
          </p:cNvSpPr>
          <p:nvPr>
            <p:ph type="sldNum" sz="quarter" idx="12"/>
          </p:nvPr>
        </p:nvSpPr>
        <p:spPr>
          <a:xfrm>
            <a:off x="8029835" y="6160220"/>
            <a:ext cx="573161" cy="365125"/>
          </a:xfrm>
        </p:spPr>
        <p:txBody>
          <a:bodyPr/>
          <a:lstStyle/>
          <a:p>
            <a:fld id="{52B4E6FD-3BBB-436B-8645-82082E0EDA20}" type="slidenum">
              <a:rPr lang="en-US" altLang="ja-JP" sz="2800" b="1" smtClean="0">
                <a:latin typeface="+mn-ea"/>
              </a:rPr>
              <a:pPr/>
              <a:t>14</a:t>
            </a:fld>
            <a:endParaRPr lang="en-US" altLang="ja-JP" sz="2800" b="1" dirty="0">
              <a:latin typeface="+mn-ea"/>
            </a:endParaRPr>
          </a:p>
        </p:txBody>
      </p:sp>
      <p:sp>
        <p:nvSpPr>
          <p:cNvPr id="7" name="Text Box 9"/>
          <p:cNvSpPr txBox="1">
            <a:spLocks noChangeArrowheads="1"/>
          </p:cNvSpPr>
          <p:nvPr/>
        </p:nvSpPr>
        <p:spPr bwMode="auto">
          <a:xfrm>
            <a:off x="6372200" y="2451896"/>
            <a:ext cx="2664296" cy="3222998"/>
          </a:xfrm>
          <a:prstGeom prst="rect">
            <a:avLst/>
          </a:prstGeom>
          <a:solidFill>
            <a:schemeClr val="accent4">
              <a:lumMod val="75000"/>
            </a:schemeClr>
          </a:solidFill>
          <a:ln>
            <a:noFill/>
          </a:ln>
          <a:effectLst/>
        </p:spPr>
        <p:txBody>
          <a:bodyPr wrap="square">
            <a:spAutoFit/>
          </a:bodyPr>
          <a:lstStyle/>
          <a:p>
            <a:pPr marL="342900" indent="-342900">
              <a:lnSpc>
                <a:spcPct val="150000"/>
              </a:lnSpc>
              <a:buFontTx/>
              <a:buChar char="○"/>
            </a:pPr>
            <a:r>
              <a:rPr lang="ja-JP" altLang="en-US" sz="2800" dirty="0">
                <a:solidFill>
                  <a:schemeClr val="bg1"/>
                </a:solidFill>
                <a:latin typeface="HGP創英角ｺﾞｼｯｸUB" panose="020B0900000000000000" pitchFamily="50" charset="-128"/>
                <a:ea typeface="HGP創英角ｺﾞｼｯｸUB" panose="020B0900000000000000" pitchFamily="50" charset="-128"/>
              </a:rPr>
              <a:t>理容業</a:t>
            </a:r>
          </a:p>
          <a:p>
            <a:pPr marL="342900" indent="-342900">
              <a:lnSpc>
                <a:spcPct val="150000"/>
              </a:lnSpc>
              <a:buFontTx/>
              <a:buChar char="○"/>
            </a:pPr>
            <a:r>
              <a:rPr lang="ja-JP" altLang="en-US" sz="2800" dirty="0">
                <a:solidFill>
                  <a:schemeClr val="bg1"/>
                </a:solidFill>
                <a:latin typeface="HGP創英角ｺﾞｼｯｸUB" panose="020B0900000000000000" pitchFamily="50" charset="-128"/>
                <a:ea typeface="HGP創英角ｺﾞｼｯｸUB" panose="020B0900000000000000" pitchFamily="50" charset="-128"/>
              </a:rPr>
              <a:t>美容業</a:t>
            </a:r>
            <a:endParaRPr lang="en-US" altLang="ja-JP" sz="2800" dirty="0">
              <a:solidFill>
                <a:schemeClr val="bg1"/>
              </a:solidFill>
              <a:latin typeface="HGP創英角ｺﾞｼｯｸUB" panose="020B0900000000000000" pitchFamily="50" charset="-128"/>
              <a:ea typeface="HGP創英角ｺﾞｼｯｸUB" panose="020B0900000000000000" pitchFamily="50" charset="-128"/>
            </a:endParaRPr>
          </a:p>
          <a:p>
            <a:pPr marL="342900" indent="-342900">
              <a:lnSpc>
                <a:spcPct val="150000"/>
              </a:lnSpc>
              <a:buFontTx/>
              <a:buChar char="○"/>
            </a:pPr>
            <a:r>
              <a:rPr lang="ja-JP" altLang="en-US" sz="2800" dirty="0">
                <a:solidFill>
                  <a:schemeClr val="bg1"/>
                </a:solidFill>
                <a:latin typeface="HGP創英角ｺﾞｼｯｸUB" panose="020B0900000000000000" pitchFamily="50" charset="-128"/>
                <a:ea typeface="HGP創英角ｺﾞｼｯｸUB" panose="020B0900000000000000" pitchFamily="50" charset="-128"/>
              </a:rPr>
              <a:t>クリーニング業</a:t>
            </a:r>
          </a:p>
          <a:p>
            <a:pPr marL="342900" indent="-342900">
              <a:lnSpc>
                <a:spcPct val="150000"/>
              </a:lnSpc>
              <a:buFontTx/>
              <a:buChar char="○"/>
            </a:pPr>
            <a:r>
              <a:rPr lang="ja-JP" altLang="en-US" sz="2800" dirty="0" err="1">
                <a:solidFill>
                  <a:schemeClr val="bg1"/>
                </a:solidFill>
                <a:latin typeface="HGP創英角ｺﾞｼｯｸUB" panose="020B0900000000000000" pitchFamily="50" charset="-128"/>
                <a:ea typeface="HGP創英角ｺﾞｼｯｸUB" panose="020B0900000000000000" pitchFamily="50" charset="-128"/>
              </a:rPr>
              <a:t>めん</a:t>
            </a:r>
            <a:r>
              <a:rPr lang="ja-JP" altLang="en-US" sz="2800" dirty="0">
                <a:solidFill>
                  <a:schemeClr val="bg1"/>
                </a:solidFill>
                <a:latin typeface="HGP創英角ｺﾞｼｯｸUB" panose="020B0900000000000000" pitchFamily="50" charset="-128"/>
                <a:ea typeface="HGP創英角ｺﾞｼｯｸUB" panose="020B0900000000000000" pitchFamily="50" charset="-128"/>
              </a:rPr>
              <a:t>類飲食店</a:t>
            </a:r>
          </a:p>
          <a:p>
            <a:pPr marL="342900" indent="-342900">
              <a:lnSpc>
                <a:spcPct val="150000"/>
              </a:lnSpc>
              <a:buFontTx/>
              <a:buChar char="○"/>
            </a:pPr>
            <a:r>
              <a:rPr lang="ja-JP" altLang="en-US" sz="2800" dirty="0">
                <a:solidFill>
                  <a:schemeClr val="bg1"/>
                </a:solidFill>
                <a:latin typeface="HGP創英角ｺﾞｼｯｸUB" panose="020B0900000000000000" pitchFamily="50" charset="-128"/>
                <a:ea typeface="HGP創英角ｺﾞｼｯｸUB" panose="020B0900000000000000" pitchFamily="50" charset="-128"/>
              </a:rPr>
              <a:t>一般飲食店</a:t>
            </a:r>
          </a:p>
        </p:txBody>
      </p:sp>
    </p:spTree>
    <p:extLst>
      <p:ext uri="{BB962C8B-B14F-4D97-AF65-F5344CB8AC3E}">
        <p14:creationId xmlns:p14="http://schemas.microsoft.com/office/powerpoint/2010/main" val="21758722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52A916E-69BD-5D31-4C77-8C661154DF34}"/>
              </a:ext>
            </a:extLst>
          </p:cNvPr>
          <p:cNvSpPr>
            <a:spLocks noGrp="1"/>
          </p:cNvSpPr>
          <p:nvPr>
            <p:ph type="title"/>
          </p:nvPr>
        </p:nvSpPr>
        <p:spPr>
          <a:xfrm>
            <a:off x="107128" y="188640"/>
            <a:ext cx="8757198" cy="549314"/>
          </a:xfrm>
        </p:spPr>
        <p:txBody>
          <a:bodyPr>
            <a:noAutofit/>
          </a:bodyPr>
          <a:lstStyle/>
          <a:p>
            <a:r>
              <a:rPr lang="ja-JP" altLang="en-US" sz="3000" b="1" dirty="0">
                <a:solidFill>
                  <a:srgbClr val="FF0000"/>
                </a:solidFill>
              </a:rPr>
              <a:t>ｸﾘｰﾆﾝｸﾞ業に関する標準営業約款（抜粋）　　その１</a:t>
            </a:r>
          </a:p>
        </p:txBody>
      </p:sp>
      <p:sp>
        <p:nvSpPr>
          <p:cNvPr id="5" name="コンテンツ プレースホルダー 4">
            <a:extLst>
              <a:ext uri="{FF2B5EF4-FFF2-40B4-BE49-F238E27FC236}">
                <a16:creationId xmlns:a16="http://schemas.microsoft.com/office/drawing/2014/main" id="{2AC0AF8B-F223-C104-946F-A4A510E8AE1B}"/>
              </a:ext>
            </a:extLst>
          </p:cNvPr>
          <p:cNvSpPr>
            <a:spLocks noGrp="1"/>
          </p:cNvSpPr>
          <p:nvPr>
            <p:ph idx="1"/>
          </p:nvPr>
        </p:nvSpPr>
        <p:spPr>
          <a:xfrm>
            <a:off x="207290" y="908720"/>
            <a:ext cx="8757198" cy="5760640"/>
          </a:xfrm>
        </p:spPr>
        <p:txBody>
          <a:bodyPr>
            <a:noAutofit/>
          </a:bodyPr>
          <a:lstStyle/>
          <a:p>
            <a:pPr marL="0" indent="0">
              <a:buNone/>
            </a:pPr>
            <a:r>
              <a:rPr lang="ja-JP" altLang="en-US" sz="2800" b="1" dirty="0">
                <a:latin typeface="+mn-ea"/>
              </a:rPr>
              <a:t>１　役務の内容の表示</a:t>
            </a:r>
            <a:endParaRPr lang="en-US" altLang="ja-JP" sz="2800" b="1" dirty="0">
              <a:latin typeface="+mn-ea"/>
            </a:endParaRPr>
          </a:p>
          <a:p>
            <a:pPr marL="0" indent="0">
              <a:buNone/>
            </a:pPr>
            <a:r>
              <a:rPr lang="ja-JP" altLang="en-US" sz="2800" b="1" dirty="0">
                <a:latin typeface="+mn-ea"/>
              </a:rPr>
              <a:t>　</a:t>
            </a:r>
            <a:r>
              <a:rPr lang="en-US" altLang="ja-JP" sz="2800" b="1" dirty="0">
                <a:latin typeface="+mn-ea"/>
              </a:rPr>
              <a:t>(1) </a:t>
            </a:r>
            <a:r>
              <a:rPr lang="ja-JP" altLang="en-US" sz="2800" b="1" dirty="0">
                <a:latin typeface="+mn-ea"/>
              </a:rPr>
              <a:t>提供する役務の種別　</a:t>
            </a:r>
            <a:r>
              <a:rPr lang="en-US" altLang="ja-JP" sz="2800" b="1" dirty="0">
                <a:latin typeface="+mn-ea"/>
              </a:rPr>
              <a:t>&lt;</a:t>
            </a:r>
            <a:r>
              <a:rPr lang="ja-JP" altLang="en-US" sz="2800" b="1" dirty="0">
                <a:latin typeface="+mn-ea"/>
              </a:rPr>
              <a:t>次の区分により表示</a:t>
            </a:r>
            <a:r>
              <a:rPr lang="en-US" altLang="ja-JP" sz="2800" b="1" dirty="0">
                <a:latin typeface="+mn-ea"/>
              </a:rPr>
              <a:t>&gt;</a:t>
            </a:r>
          </a:p>
          <a:p>
            <a:pPr marL="0" indent="0">
              <a:buNone/>
            </a:pPr>
            <a:r>
              <a:rPr lang="ja-JP" altLang="en-US" sz="2800" b="1" dirty="0">
                <a:latin typeface="+mn-ea"/>
              </a:rPr>
              <a:t>　　　ア　ランドリー（仕上げ方法を含む。）</a:t>
            </a:r>
            <a:endParaRPr lang="en-US" altLang="ja-JP" sz="2800" b="1" dirty="0">
              <a:latin typeface="+mn-ea"/>
            </a:endParaRPr>
          </a:p>
          <a:p>
            <a:pPr marL="0" indent="0">
              <a:buNone/>
            </a:pPr>
            <a:r>
              <a:rPr lang="ja-JP" altLang="en-US" sz="2800" b="1" dirty="0">
                <a:latin typeface="+mn-ea"/>
              </a:rPr>
              <a:t>　　　イ～エ　　</a:t>
            </a:r>
            <a:r>
              <a:rPr kumimoji="1" lang="en-US" altLang="ja-JP" sz="2800" b="1" i="0" u="sng" strike="noStrike" kern="1200" cap="all" spc="0" normalizeH="0" baseline="0" noProof="0" dirty="0">
                <a:ln>
                  <a:noFill/>
                </a:ln>
                <a:solidFill>
                  <a:srgbClr val="FF0000"/>
                </a:solidFill>
                <a:effectLst/>
                <a:uLnTx/>
                <a:uFillTx/>
                <a:latin typeface="+mn-ea"/>
                <a:cs typeface="+mn-cs"/>
              </a:rPr>
              <a:t>&lt;</a:t>
            </a:r>
            <a:r>
              <a:rPr kumimoji="1" lang="ja-JP" altLang="en-US" sz="2800" b="1" i="0" u="sng" strike="noStrike" kern="1200" cap="all" spc="0" normalizeH="0" baseline="0" noProof="0" dirty="0">
                <a:ln>
                  <a:noFill/>
                </a:ln>
                <a:solidFill>
                  <a:srgbClr val="FF0000"/>
                </a:solidFill>
                <a:effectLst/>
                <a:uLnTx/>
                <a:uFillTx/>
                <a:latin typeface="+mn-ea"/>
                <a:cs typeface="+mn-cs"/>
              </a:rPr>
              <a:t>記載省略</a:t>
            </a:r>
            <a:r>
              <a:rPr kumimoji="1" lang="en-US" altLang="ja-JP" sz="2800" b="1" i="0" u="sng" strike="noStrike" kern="1200" cap="all" spc="0" normalizeH="0" baseline="0" noProof="0" dirty="0">
                <a:ln>
                  <a:noFill/>
                </a:ln>
                <a:solidFill>
                  <a:srgbClr val="FF0000"/>
                </a:solidFill>
                <a:effectLst/>
                <a:uLnTx/>
                <a:uFillTx/>
                <a:latin typeface="+mn-ea"/>
                <a:cs typeface="+mn-cs"/>
              </a:rPr>
              <a:t>&gt;</a:t>
            </a:r>
            <a:endParaRPr lang="en-US" altLang="ja-JP" sz="2800" b="1" u="sng" dirty="0">
              <a:solidFill>
                <a:srgbClr val="FF0000"/>
              </a:solidFill>
              <a:latin typeface="+mn-ea"/>
            </a:endParaRPr>
          </a:p>
          <a:p>
            <a:pPr marL="0" indent="0">
              <a:buNone/>
            </a:pPr>
            <a:r>
              <a:rPr lang="ja-JP" altLang="en-US" sz="2800" b="1" dirty="0">
                <a:latin typeface="+mn-ea"/>
              </a:rPr>
              <a:t>　　　役務を提供する際には、「クリーニング処理基準」に</a:t>
            </a:r>
            <a:endParaRPr lang="en-US" altLang="ja-JP" sz="2800" b="1" dirty="0">
              <a:latin typeface="+mn-ea"/>
            </a:endParaRPr>
          </a:p>
          <a:p>
            <a:pPr marL="0" indent="0">
              <a:buNone/>
            </a:pPr>
            <a:r>
              <a:rPr lang="ja-JP" altLang="en-US" sz="2800" b="1" dirty="0">
                <a:latin typeface="+mn-ea"/>
              </a:rPr>
              <a:t>　　　従う。</a:t>
            </a:r>
            <a:endParaRPr lang="en-US" altLang="ja-JP" sz="2800" b="1" dirty="0">
              <a:latin typeface="+mn-ea"/>
            </a:endParaRPr>
          </a:p>
          <a:p>
            <a:pPr marL="0" indent="0">
              <a:buNone/>
            </a:pPr>
            <a:r>
              <a:rPr lang="ja-JP" altLang="en-US" sz="2800" b="1" dirty="0">
                <a:latin typeface="+mn-ea"/>
              </a:rPr>
              <a:t>　</a:t>
            </a:r>
            <a:r>
              <a:rPr lang="en-US" altLang="ja-JP" sz="2800" b="1" dirty="0">
                <a:latin typeface="+mn-ea"/>
              </a:rPr>
              <a:t>(2) </a:t>
            </a:r>
            <a:r>
              <a:rPr lang="ja-JP" altLang="en-US" sz="2800" b="1" dirty="0">
                <a:latin typeface="+mn-ea"/>
              </a:rPr>
              <a:t>従事者の氏名　</a:t>
            </a:r>
            <a:r>
              <a:rPr lang="en-US" altLang="ja-JP" sz="2800" b="1" dirty="0">
                <a:latin typeface="+mn-ea"/>
              </a:rPr>
              <a:t>&lt;</a:t>
            </a:r>
            <a:r>
              <a:rPr lang="ja-JP" altLang="en-US" sz="2800" b="1" dirty="0">
                <a:latin typeface="+mn-ea"/>
              </a:rPr>
              <a:t>アについては必ず表示</a:t>
            </a:r>
            <a:r>
              <a:rPr lang="en-US" altLang="ja-JP" sz="2800" b="1" dirty="0">
                <a:latin typeface="+mn-ea"/>
              </a:rPr>
              <a:t>&gt;</a:t>
            </a:r>
          </a:p>
          <a:p>
            <a:pPr marL="0" marR="0" lvl="0" indent="0" algn="l" defTabSz="914400" rtl="0" eaLnBrk="1" fontAlgn="auto" latinLnBrk="0" hangingPunct="1">
              <a:lnSpc>
                <a:spcPct val="120000"/>
              </a:lnSpc>
              <a:spcBef>
                <a:spcPts val="1000"/>
              </a:spcBef>
              <a:spcAft>
                <a:spcPts val="0"/>
              </a:spcAft>
              <a:buClr>
                <a:prstClr val="black"/>
              </a:buClr>
              <a:buSzTx/>
              <a:buFont typeface="Arial" panose="020B0604020202020204" pitchFamily="34" charset="0"/>
              <a:buNone/>
              <a:tabLst/>
              <a:defRPr/>
            </a:pPr>
            <a:r>
              <a:rPr lang="ja-JP" altLang="en-US" sz="2800" b="1" dirty="0">
                <a:latin typeface="+mn-ea"/>
              </a:rPr>
              <a:t>　　　ア　クリーニング師　　　</a:t>
            </a:r>
            <a:endParaRPr lang="en-US" altLang="ja-JP" sz="2800" b="1" dirty="0">
              <a:latin typeface="+mn-ea"/>
            </a:endParaRPr>
          </a:p>
          <a:p>
            <a:pPr marL="0" marR="0" lvl="0" indent="0" algn="l" defTabSz="914400" rtl="0" eaLnBrk="1" fontAlgn="auto" latinLnBrk="0" hangingPunct="1">
              <a:lnSpc>
                <a:spcPct val="120000"/>
              </a:lnSpc>
              <a:spcBef>
                <a:spcPts val="1000"/>
              </a:spcBef>
              <a:spcAft>
                <a:spcPts val="0"/>
              </a:spcAft>
              <a:buClr>
                <a:prstClr val="black"/>
              </a:buClr>
              <a:buSzTx/>
              <a:buFont typeface="Arial" panose="020B0604020202020204" pitchFamily="34" charset="0"/>
              <a:buNone/>
              <a:tabLst/>
              <a:defRPr/>
            </a:pPr>
            <a:r>
              <a:rPr kumimoji="1" lang="ja-JP" altLang="en-US" sz="2800" b="1" i="0" u="none" strike="noStrike" kern="1200" cap="all" spc="0" normalizeH="0" baseline="0" noProof="0" dirty="0">
                <a:ln>
                  <a:noFill/>
                </a:ln>
                <a:effectLst/>
                <a:uLnTx/>
                <a:uFillTx/>
                <a:latin typeface="+mn-ea"/>
                <a:cs typeface="+mn-cs"/>
              </a:rPr>
              <a:t>　　　イ、ウ　　</a:t>
            </a:r>
            <a:r>
              <a:rPr kumimoji="1" lang="en-US" altLang="ja-JP" sz="2800" b="1" i="0" u="sng" strike="noStrike" kern="1200" cap="all" spc="0" normalizeH="0" baseline="0" noProof="0" dirty="0">
                <a:ln>
                  <a:noFill/>
                </a:ln>
                <a:solidFill>
                  <a:srgbClr val="FF0000"/>
                </a:solidFill>
                <a:effectLst/>
                <a:uLnTx/>
                <a:uFillTx/>
                <a:latin typeface="+mn-ea"/>
                <a:cs typeface="+mn-cs"/>
              </a:rPr>
              <a:t>&lt;</a:t>
            </a:r>
            <a:r>
              <a:rPr kumimoji="1" lang="ja-JP" altLang="en-US" sz="2800" b="1" i="0" u="sng" strike="noStrike" kern="1200" cap="all" spc="0" normalizeH="0" baseline="0" noProof="0" dirty="0">
                <a:ln>
                  <a:noFill/>
                </a:ln>
                <a:solidFill>
                  <a:srgbClr val="FF0000"/>
                </a:solidFill>
                <a:effectLst/>
                <a:uLnTx/>
                <a:uFillTx/>
                <a:latin typeface="+mn-ea"/>
                <a:cs typeface="+mn-cs"/>
              </a:rPr>
              <a:t>記載省略</a:t>
            </a:r>
            <a:r>
              <a:rPr kumimoji="1" lang="en-US" altLang="ja-JP" sz="2800" b="1" i="0" u="sng" strike="noStrike" kern="1200" cap="all" spc="0" normalizeH="0" baseline="0" noProof="0" dirty="0">
                <a:ln>
                  <a:noFill/>
                </a:ln>
                <a:solidFill>
                  <a:srgbClr val="FF0000"/>
                </a:solidFill>
                <a:effectLst/>
                <a:uLnTx/>
                <a:uFillTx/>
                <a:latin typeface="+mn-ea"/>
                <a:cs typeface="+mn-cs"/>
              </a:rPr>
              <a:t>&gt;</a:t>
            </a:r>
            <a:endParaRPr kumimoji="1" lang="en-US" altLang="ja-JP" sz="2800" b="1" i="0" u="none" strike="noStrike" kern="1200" cap="all" spc="0" normalizeH="0" baseline="0" noProof="0" dirty="0">
              <a:ln>
                <a:noFill/>
              </a:ln>
              <a:solidFill>
                <a:srgbClr val="FF0000"/>
              </a:solidFill>
              <a:effectLst/>
              <a:uLnTx/>
              <a:uFillTx/>
              <a:latin typeface="+mn-ea"/>
              <a:cs typeface="+mn-cs"/>
            </a:endParaRPr>
          </a:p>
          <a:p>
            <a:pPr marL="0" marR="0" lvl="0" indent="0" algn="l" defTabSz="914400" rtl="0" eaLnBrk="1" fontAlgn="auto" latinLnBrk="0" hangingPunct="1">
              <a:lnSpc>
                <a:spcPct val="120000"/>
              </a:lnSpc>
              <a:spcBef>
                <a:spcPts val="1000"/>
              </a:spcBef>
              <a:spcAft>
                <a:spcPts val="0"/>
              </a:spcAft>
              <a:buClr>
                <a:prstClr val="black"/>
              </a:buClr>
              <a:buSzTx/>
              <a:buFont typeface="Arial" panose="020B0604020202020204" pitchFamily="34" charset="0"/>
              <a:buNone/>
              <a:tabLst/>
              <a:defRPr/>
            </a:pPr>
            <a:endParaRPr lang="ja-JP" altLang="en-US" sz="2800" b="1" dirty="0">
              <a:latin typeface="+mn-ea"/>
            </a:endParaRPr>
          </a:p>
        </p:txBody>
      </p:sp>
      <p:sp>
        <p:nvSpPr>
          <p:cNvPr id="3" name="スライド番号プレースホルダー 2">
            <a:extLst>
              <a:ext uri="{FF2B5EF4-FFF2-40B4-BE49-F238E27FC236}">
                <a16:creationId xmlns:a16="http://schemas.microsoft.com/office/drawing/2014/main" id="{63503F8B-AAE8-34D4-6BC4-C599E71409E9}"/>
              </a:ext>
            </a:extLst>
          </p:cNvPr>
          <p:cNvSpPr>
            <a:spLocks noGrp="1"/>
          </p:cNvSpPr>
          <p:nvPr>
            <p:ph type="sldNum" sz="quarter" idx="12"/>
          </p:nvPr>
        </p:nvSpPr>
        <p:spPr>
          <a:xfrm>
            <a:off x="8028384" y="6165304"/>
            <a:ext cx="718939" cy="365125"/>
          </a:xfrm>
        </p:spPr>
        <p:txBody>
          <a:bodyPr/>
          <a:lstStyle/>
          <a:p>
            <a:fld id="{D57F1E4F-1CFF-5643-939E-217C01CDF565}" type="slidenum">
              <a:rPr lang="en-US" sz="2800" b="1">
                <a:latin typeface="+mn-ea"/>
              </a:rPr>
              <a:pPr/>
              <a:t>15</a:t>
            </a:fld>
            <a:endParaRPr lang="en-US" sz="2800" b="1" dirty="0">
              <a:latin typeface="+mn-ea"/>
            </a:endParaRPr>
          </a:p>
        </p:txBody>
      </p:sp>
    </p:spTree>
    <p:extLst>
      <p:ext uri="{BB962C8B-B14F-4D97-AF65-F5344CB8AC3E}">
        <p14:creationId xmlns:p14="http://schemas.microsoft.com/office/powerpoint/2010/main" val="7403498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p:cNvSpPr>
            <a:spLocks noGrp="1"/>
          </p:cNvSpPr>
          <p:nvPr>
            <p:ph type="title"/>
          </p:nvPr>
        </p:nvSpPr>
        <p:spPr>
          <a:xfrm>
            <a:off x="1043608" y="195734"/>
            <a:ext cx="6147015" cy="479612"/>
          </a:xfrm>
        </p:spPr>
        <p:txBody>
          <a:bodyPr>
            <a:noAutofit/>
          </a:bodyPr>
          <a:lstStyle/>
          <a:p>
            <a:r>
              <a:rPr lang="ja-JP" altLang="en-US" sz="3200" b="1" dirty="0">
                <a:solidFill>
                  <a:srgbClr val="0070C0"/>
                </a:solidFill>
                <a:effectLst>
                  <a:outerShdw blurRad="38100" dist="38100" dir="2700000" algn="tl">
                    <a:srgbClr val="000000">
                      <a:alpha val="43137"/>
                    </a:srgbClr>
                  </a:outerShdw>
                </a:effectLst>
              </a:rPr>
              <a:t>クリーニング処理基準　　</a:t>
            </a:r>
            <a:endParaRPr lang="ja-JP" altLang="en-US" sz="3200" dirty="0">
              <a:solidFill>
                <a:srgbClr val="0070C0"/>
              </a:solidFill>
            </a:endParaRPr>
          </a:p>
        </p:txBody>
      </p:sp>
      <p:sp>
        <p:nvSpPr>
          <p:cNvPr id="3" name="コンテンツ プレースホルダー 2"/>
          <p:cNvSpPr>
            <a:spLocks noGrp="1"/>
          </p:cNvSpPr>
          <p:nvPr>
            <p:ph idx="1"/>
          </p:nvPr>
        </p:nvSpPr>
        <p:spPr>
          <a:xfrm>
            <a:off x="224204" y="812268"/>
            <a:ext cx="8714444" cy="2465622"/>
          </a:xfrm>
        </p:spPr>
        <p:txBody>
          <a:bodyPr>
            <a:noAutofit/>
          </a:bodyPr>
          <a:lstStyle/>
          <a:p>
            <a:pPr marL="0" indent="0">
              <a:buNone/>
            </a:pPr>
            <a:r>
              <a:rPr lang="ja-JP" altLang="en-US" sz="2800" b="1" dirty="0">
                <a:latin typeface="+mn-ea"/>
              </a:rPr>
              <a:t>１　受付及び点検</a:t>
            </a:r>
            <a:endParaRPr lang="en-US" altLang="ja-JP" sz="2800" b="1" dirty="0">
              <a:latin typeface="+mn-ea"/>
            </a:endParaRPr>
          </a:p>
          <a:p>
            <a:pPr marL="0" indent="0">
              <a:buNone/>
            </a:pPr>
            <a:r>
              <a:rPr lang="ja-JP" altLang="en-US" sz="2800" b="1" dirty="0">
                <a:latin typeface="+mn-ea"/>
              </a:rPr>
              <a:t>　</a:t>
            </a:r>
            <a:r>
              <a:rPr lang="en-US" altLang="ja-JP" sz="2800" b="1" dirty="0">
                <a:latin typeface="HG丸ｺﾞｼｯｸM-PRO" panose="020F0600000000000000" pitchFamily="50" charset="-128"/>
                <a:ea typeface="HG丸ｺﾞｼｯｸM-PRO" panose="020F0600000000000000" pitchFamily="50" charset="-128"/>
              </a:rPr>
              <a:t>(1) </a:t>
            </a:r>
            <a:r>
              <a:rPr lang="ja-JP" altLang="en-US" sz="2800" b="1" dirty="0">
                <a:latin typeface="HG丸ｺﾞｼｯｸM-PRO" panose="020F0600000000000000" pitchFamily="50" charset="-128"/>
                <a:ea typeface="HG丸ｺﾞｼｯｸM-PRO" panose="020F0600000000000000" pitchFamily="50" charset="-128"/>
              </a:rPr>
              <a:t>洗濯物の種類等により洗濯の可否を判断。</a:t>
            </a:r>
            <a:endParaRPr lang="en-US" altLang="ja-JP" sz="2800" b="1" dirty="0">
              <a:latin typeface="HG丸ｺﾞｼｯｸM-PRO" panose="020F0600000000000000" pitchFamily="50" charset="-128"/>
              <a:ea typeface="HG丸ｺﾞｼｯｸM-PRO" panose="020F0600000000000000" pitchFamily="50" charset="-128"/>
            </a:endParaRPr>
          </a:p>
          <a:p>
            <a:pPr marL="0" indent="0">
              <a:buNone/>
            </a:pPr>
            <a:r>
              <a:rPr lang="ja-JP" altLang="en-US" sz="2800" b="1" dirty="0">
                <a:latin typeface="HG丸ｺﾞｼｯｸM-PRO" panose="020F0600000000000000" pitchFamily="50" charset="-128"/>
                <a:ea typeface="HG丸ｺﾞｼｯｸM-PRO" panose="020F0600000000000000" pitchFamily="50" charset="-128"/>
              </a:rPr>
              <a:t>  </a:t>
            </a:r>
            <a:r>
              <a:rPr lang="en-US" altLang="ja-JP" sz="2800" b="1" dirty="0">
                <a:latin typeface="HG丸ｺﾞｼｯｸM-PRO" panose="020F0600000000000000" pitchFamily="50" charset="-128"/>
                <a:ea typeface="HG丸ｺﾞｼｯｸM-PRO" panose="020F0600000000000000" pitchFamily="50" charset="-128"/>
              </a:rPr>
              <a:t>(2) </a:t>
            </a:r>
            <a:r>
              <a:rPr lang="ja-JP" altLang="en-US" sz="2800" b="1" dirty="0">
                <a:latin typeface="HG丸ｺﾞｼｯｸM-PRO" panose="020F0600000000000000" pitchFamily="50" charset="-128"/>
                <a:ea typeface="HG丸ｺﾞｼｯｸM-PRO" panose="020F0600000000000000" pitchFamily="50" charset="-128"/>
              </a:rPr>
              <a:t>洗濯物の汚れ等を点検、顧客から必要な情報を</a:t>
            </a:r>
            <a:endParaRPr lang="en-US" altLang="ja-JP" sz="2800" b="1" dirty="0">
              <a:latin typeface="HG丸ｺﾞｼｯｸM-PRO" panose="020F0600000000000000" pitchFamily="50" charset="-128"/>
              <a:ea typeface="HG丸ｺﾞｼｯｸM-PRO" panose="020F0600000000000000" pitchFamily="50" charset="-128"/>
            </a:endParaRPr>
          </a:p>
          <a:p>
            <a:pPr marL="0" indent="0">
              <a:buNone/>
            </a:pPr>
            <a:r>
              <a:rPr lang="ja-JP" altLang="en-US" sz="2800" b="1" dirty="0">
                <a:latin typeface="HG丸ｺﾞｼｯｸM-PRO" panose="020F0600000000000000" pitchFamily="50" charset="-128"/>
                <a:ea typeface="HG丸ｺﾞｼｯｸM-PRO" panose="020F0600000000000000" pitchFamily="50" charset="-128"/>
              </a:rPr>
              <a:t>　　　聴取、記録。</a:t>
            </a:r>
            <a:endParaRPr lang="en-US" altLang="ja-JP" sz="2800" b="1" dirty="0">
              <a:latin typeface="HG丸ｺﾞｼｯｸM-PRO" panose="020F0600000000000000" pitchFamily="50" charset="-128"/>
              <a:ea typeface="HG丸ｺﾞｼｯｸM-PRO" panose="020F0600000000000000" pitchFamily="50" charset="-128"/>
            </a:endParaRPr>
          </a:p>
        </p:txBody>
      </p:sp>
      <p:sp>
        <p:nvSpPr>
          <p:cNvPr id="2" name="スライド番号プレースホルダー 1">
            <a:extLst>
              <a:ext uri="{FF2B5EF4-FFF2-40B4-BE49-F238E27FC236}">
                <a16:creationId xmlns:a16="http://schemas.microsoft.com/office/drawing/2014/main" id="{1CB680AF-2908-52CF-B50D-C330A596F1A9}"/>
              </a:ext>
            </a:extLst>
          </p:cNvPr>
          <p:cNvSpPr>
            <a:spLocks noGrp="1"/>
          </p:cNvSpPr>
          <p:nvPr>
            <p:ph type="sldNum" sz="quarter" idx="12"/>
          </p:nvPr>
        </p:nvSpPr>
        <p:spPr>
          <a:xfrm>
            <a:off x="8244408" y="6309320"/>
            <a:ext cx="578317" cy="352946"/>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1" i="0" u="none" strike="noStrike" kern="1200" cap="none" spc="0" normalizeH="0" baseline="0" noProof="0">
                <a:ln>
                  <a:noFill/>
                </a:ln>
                <a:solidFill>
                  <a:prstClr val="black"/>
                </a:solidFill>
                <a:effectLst/>
                <a:uLnTx/>
                <a:uFillTx/>
                <a:latin typeface="+mn-lt"/>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2800" b="1" i="0" u="none" strike="noStrike" kern="1200" cap="none" spc="0" normalizeH="0" baseline="0" noProof="0" dirty="0">
              <a:ln>
                <a:noFill/>
              </a:ln>
              <a:solidFill>
                <a:prstClr val="black"/>
              </a:solidFill>
              <a:effectLst/>
              <a:uLnTx/>
              <a:uFillTx/>
              <a:latin typeface="+mn-lt"/>
              <a:ea typeface="+mn-ea"/>
              <a:cs typeface="+mn-cs"/>
            </a:endParaRPr>
          </a:p>
        </p:txBody>
      </p:sp>
      <p:sp>
        <p:nvSpPr>
          <p:cNvPr id="4" name="コンテンツ プレースホルダー 2">
            <a:extLst>
              <a:ext uri="{FF2B5EF4-FFF2-40B4-BE49-F238E27FC236}">
                <a16:creationId xmlns:a16="http://schemas.microsoft.com/office/drawing/2014/main" id="{C35DE7BA-C5EE-BA13-211C-69D9D843A708}"/>
              </a:ext>
            </a:extLst>
          </p:cNvPr>
          <p:cNvSpPr txBox="1">
            <a:spLocks/>
          </p:cNvSpPr>
          <p:nvPr/>
        </p:nvSpPr>
        <p:spPr>
          <a:xfrm>
            <a:off x="321275" y="3738296"/>
            <a:ext cx="3566380" cy="2923969"/>
          </a:xfrm>
          <a:prstGeom prst="rect">
            <a:avLst/>
          </a:prstGeom>
        </p:spPr>
        <p:txBody>
          <a:bodyPr vert="horz" lIns="91440" tIns="45720" rIns="91440" bIns="45720" rtlCol="0">
            <a:noAutofit/>
          </a:bodyPr>
          <a:lst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kumimoji="1"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kumimoji="1"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kumimoji="1"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kumimoji="1"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kumimoji="1"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kumimoji="1"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kumimoji="1"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kumimoji="1"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kumimoji="1" sz="1400" kern="1200" cap="all" baseline="0">
                <a:solidFill>
                  <a:schemeClr val="tx1"/>
                </a:solidFill>
                <a:effectLst/>
                <a:latin typeface="+mn-lt"/>
                <a:ea typeface="+mn-ea"/>
                <a:cs typeface="+mn-cs"/>
              </a:defRPr>
            </a:lvl9pPr>
          </a:lstStyle>
          <a:p>
            <a:pPr marL="0" indent="0">
              <a:buNone/>
            </a:pPr>
            <a:r>
              <a:rPr lang="ja-JP" altLang="en-US" sz="2600" b="1" dirty="0">
                <a:latin typeface="+mn-ea"/>
              </a:rPr>
              <a:t>２　マーキング　　　　　　　　　　　　　　　　　</a:t>
            </a:r>
            <a:endParaRPr lang="en-US" altLang="ja-JP" sz="2600" b="1" dirty="0">
              <a:latin typeface="+mn-ea"/>
            </a:endParaRPr>
          </a:p>
          <a:p>
            <a:pPr marL="0" indent="0">
              <a:buNone/>
            </a:pPr>
            <a:r>
              <a:rPr lang="ja-JP" altLang="en-US" sz="2600" b="1" dirty="0">
                <a:latin typeface="+mn-ea"/>
              </a:rPr>
              <a:t>３　補修等</a:t>
            </a:r>
            <a:endParaRPr lang="en-US" altLang="ja-JP" sz="2600" b="1" dirty="0">
              <a:latin typeface="+mn-ea"/>
            </a:endParaRPr>
          </a:p>
          <a:p>
            <a:pPr marL="0" indent="0">
              <a:buFont typeface="Arial" panose="020B0604020202020204" pitchFamily="34" charset="0"/>
              <a:buNone/>
            </a:pPr>
            <a:r>
              <a:rPr lang="ja-JP" altLang="en-US" sz="2600" b="1" dirty="0">
                <a:latin typeface="+mn-ea"/>
              </a:rPr>
              <a:t>４　処理方法の選定</a:t>
            </a:r>
            <a:endParaRPr lang="en-US" altLang="ja-JP" sz="2600" b="1" dirty="0">
              <a:latin typeface="+mn-ea"/>
            </a:endParaRPr>
          </a:p>
          <a:p>
            <a:pPr marL="0" indent="0">
              <a:buFont typeface="Arial" panose="020B0604020202020204" pitchFamily="34" charset="0"/>
              <a:buNone/>
            </a:pPr>
            <a:r>
              <a:rPr lang="ja-JP" altLang="en-US" sz="2600" b="1" dirty="0">
                <a:latin typeface="+mn-ea"/>
              </a:rPr>
              <a:t>５　洗浄</a:t>
            </a:r>
            <a:endParaRPr lang="en-US" altLang="ja-JP" sz="2600" b="1" dirty="0">
              <a:latin typeface="+mn-ea"/>
            </a:endParaRPr>
          </a:p>
          <a:p>
            <a:pPr marL="0" indent="0">
              <a:buFont typeface="Arial" panose="020B0604020202020204" pitchFamily="34" charset="0"/>
              <a:buNone/>
            </a:pPr>
            <a:r>
              <a:rPr lang="ja-JP" altLang="en-US" sz="2600" b="1" dirty="0">
                <a:latin typeface="+mn-ea"/>
              </a:rPr>
              <a:t>６　乾燥</a:t>
            </a:r>
            <a:endParaRPr lang="en-US" altLang="ja-JP" sz="2600" b="1" dirty="0">
              <a:latin typeface="+mn-ea"/>
            </a:endParaRPr>
          </a:p>
        </p:txBody>
      </p:sp>
      <p:sp>
        <p:nvSpPr>
          <p:cNvPr id="8" name="コンテンツ プレースホルダー 2">
            <a:extLst>
              <a:ext uri="{FF2B5EF4-FFF2-40B4-BE49-F238E27FC236}">
                <a16:creationId xmlns:a16="http://schemas.microsoft.com/office/drawing/2014/main" id="{40A8E09D-4D71-1313-1C7B-73104ECA1DF1}"/>
              </a:ext>
            </a:extLst>
          </p:cNvPr>
          <p:cNvSpPr txBox="1">
            <a:spLocks/>
          </p:cNvSpPr>
          <p:nvPr/>
        </p:nvSpPr>
        <p:spPr>
          <a:xfrm>
            <a:off x="4678028" y="3754245"/>
            <a:ext cx="3998428" cy="2908019"/>
          </a:xfrm>
          <a:prstGeom prst="rect">
            <a:avLst/>
          </a:prstGeom>
        </p:spPr>
        <p:txBody>
          <a:bodyPr vert="horz" lIns="91440" tIns="45720" rIns="91440" bIns="45720" rtlCol="0">
            <a:noAutofit/>
          </a:bodyPr>
          <a:lst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kumimoji="1"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kumimoji="1"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kumimoji="1"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kumimoji="1"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kumimoji="1"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kumimoji="1"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kumimoji="1"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kumimoji="1"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kumimoji="1" sz="1400" kern="1200" cap="all" baseline="0">
                <a:solidFill>
                  <a:schemeClr val="tx1"/>
                </a:solidFill>
                <a:effectLst/>
                <a:latin typeface="+mn-lt"/>
                <a:ea typeface="+mn-ea"/>
                <a:cs typeface="+mn-cs"/>
              </a:defRPr>
            </a:lvl9pPr>
          </a:lstStyle>
          <a:p>
            <a:pPr marL="0" indent="0">
              <a:buNone/>
            </a:pPr>
            <a:r>
              <a:rPr lang="ja-JP" altLang="en-US" sz="2600" b="1" dirty="0">
                <a:latin typeface="+mn-ea"/>
              </a:rPr>
              <a:t>７　しみ抜き及び特殊加工　　　　　　　　　　　　　　　　　</a:t>
            </a:r>
            <a:endParaRPr lang="en-US" altLang="ja-JP" sz="2600" b="1" dirty="0">
              <a:latin typeface="+mn-ea"/>
            </a:endParaRPr>
          </a:p>
          <a:p>
            <a:pPr marL="0" indent="0">
              <a:buNone/>
            </a:pPr>
            <a:r>
              <a:rPr lang="ja-JP" altLang="en-US" sz="2600" b="1" dirty="0">
                <a:latin typeface="+mn-ea"/>
              </a:rPr>
              <a:t>８　仕上げ</a:t>
            </a:r>
            <a:endParaRPr lang="en-US" altLang="ja-JP" sz="2600" b="1" dirty="0">
              <a:latin typeface="+mn-ea"/>
            </a:endParaRPr>
          </a:p>
          <a:p>
            <a:pPr marL="0" indent="0">
              <a:buFont typeface="Arial" panose="020B0604020202020204" pitchFamily="34" charset="0"/>
              <a:buNone/>
            </a:pPr>
            <a:r>
              <a:rPr lang="ja-JP" altLang="en-US" sz="2600" b="1" dirty="0">
                <a:latin typeface="+mn-ea"/>
              </a:rPr>
              <a:t>９　最終点検等</a:t>
            </a:r>
            <a:endParaRPr lang="en-US" altLang="ja-JP" sz="2600" b="1" dirty="0">
              <a:latin typeface="+mn-ea"/>
            </a:endParaRPr>
          </a:p>
          <a:p>
            <a:pPr marL="0" indent="0">
              <a:buFont typeface="Arial" panose="020B0604020202020204" pitchFamily="34" charset="0"/>
              <a:buNone/>
            </a:pPr>
            <a:r>
              <a:rPr lang="en-US" altLang="ja-JP" sz="2600" b="1" dirty="0">
                <a:latin typeface="+mn-ea"/>
              </a:rPr>
              <a:t>10</a:t>
            </a:r>
            <a:r>
              <a:rPr lang="ja-JP" altLang="en-US" sz="2600" b="1" dirty="0">
                <a:latin typeface="+mn-ea"/>
              </a:rPr>
              <a:t>　包装、保管及び引渡し</a:t>
            </a:r>
            <a:endParaRPr lang="en-US" altLang="ja-JP" sz="2600" b="1" dirty="0">
              <a:latin typeface="+mn-ea"/>
            </a:endParaRPr>
          </a:p>
          <a:p>
            <a:pPr marL="0" indent="0">
              <a:buFont typeface="Arial" panose="020B0604020202020204" pitchFamily="34" charset="0"/>
              <a:buNone/>
            </a:pPr>
            <a:r>
              <a:rPr lang="en-US" altLang="ja-JP" sz="2600" b="1" dirty="0">
                <a:latin typeface="+mn-ea"/>
              </a:rPr>
              <a:t>11</a:t>
            </a:r>
            <a:r>
              <a:rPr lang="ja-JP" altLang="en-US" sz="2600" b="1" dirty="0">
                <a:latin typeface="+mn-ea"/>
              </a:rPr>
              <a:t>　その他</a:t>
            </a:r>
            <a:endParaRPr lang="en-US" altLang="ja-JP" sz="2600" b="1" dirty="0">
              <a:latin typeface="+mn-ea"/>
            </a:endParaRPr>
          </a:p>
        </p:txBody>
      </p:sp>
    </p:spTree>
    <p:extLst>
      <p:ext uri="{BB962C8B-B14F-4D97-AF65-F5344CB8AC3E}">
        <p14:creationId xmlns:p14="http://schemas.microsoft.com/office/powerpoint/2010/main" val="40981388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コンテンツ プレースホルダー 4">
            <a:extLst>
              <a:ext uri="{FF2B5EF4-FFF2-40B4-BE49-F238E27FC236}">
                <a16:creationId xmlns:a16="http://schemas.microsoft.com/office/drawing/2014/main" id="{2AC0AF8B-F223-C104-946F-A4A510E8AE1B}"/>
              </a:ext>
            </a:extLst>
          </p:cNvPr>
          <p:cNvSpPr>
            <a:spLocks noGrp="1"/>
          </p:cNvSpPr>
          <p:nvPr>
            <p:ph idx="1"/>
          </p:nvPr>
        </p:nvSpPr>
        <p:spPr>
          <a:xfrm>
            <a:off x="191373" y="836712"/>
            <a:ext cx="8780921" cy="5547288"/>
          </a:xfrm>
        </p:spPr>
        <p:txBody>
          <a:bodyPr>
            <a:noAutofit/>
          </a:bodyPr>
          <a:lstStyle/>
          <a:p>
            <a:pPr marL="0" indent="0">
              <a:buNone/>
            </a:pPr>
            <a:r>
              <a:rPr lang="ja-JP" altLang="en-US" sz="2800" b="1" dirty="0">
                <a:latin typeface="+mn-ea"/>
              </a:rPr>
              <a:t>２　施設又は設備の表示</a:t>
            </a:r>
            <a:endParaRPr lang="en-US" altLang="ja-JP" sz="2800" b="1" dirty="0">
              <a:latin typeface="+mn-ea"/>
            </a:endParaRPr>
          </a:p>
          <a:p>
            <a:pPr marL="0" indent="0">
              <a:buNone/>
            </a:pPr>
            <a:r>
              <a:rPr lang="ja-JP" altLang="en-US" sz="2800" b="1" dirty="0">
                <a:latin typeface="+mn-ea"/>
              </a:rPr>
              <a:t>　① 営業施設について、「クリーニング所」又は「取次所」</a:t>
            </a:r>
            <a:endParaRPr lang="en-US" altLang="ja-JP" sz="2800" b="1" dirty="0">
              <a:latin typeface="+mn-ea"/>
            </a:endParaRPr>
          </a:p>
          <a:p>
            <a:pPr marL="0" indent="0">
              <a:buNone/>
            </a:pPr>
            <a:r>
              <a:rPr lang="ja-JP" altLang="en-US" sz="2800" b="1" dirty="0">
                <a:latin typeface="+mn-ea"/>
              </a:rPr>
              <a:t>　　の区別を表示。</a:t>
            </a:r>
            <a:endParaRPr lang="en-US" altLang="ja-JP" sz="2800" b="1" dirty="0">
              <a:latin typeface="+mn-ea"/>
            </a:endParaRPr>
          </a:p>
          <a:p>
            <a:pPr marL="0" indent="0">
              <a:buNone/>
            </a:pPr>
            <a:r>
              <a:rPr lang="ja-JP" altLang="en-US" sz="2800" b="1" dirty="0">
                <a:latin typeface="+mn-ea"/>
              </a:rPr>
              <a:t>　　　　</a:t>
            </a:r>
            <a:r>
              <a:rPr lang="ja-JP" altLang="en-US" sz="2400" b="1" dirty="0">
                <a:latin typeface="+mn-ea"/>
              </a:rPr>
              <a:t>☞「クリーニング所」・・・洗濯物の処理（これと併せて行われ</a:t>
            </a:r>
            <a:endParaRPr lang="en-US" altLang="ja-JP" sz="2400" b="1" dirty="0">
              <a:latin typeface="+mn-ea"/>
            </a:endParaRPr>
          </a:p>
          <a:p>
            <a:pPr marL="0" indent="0">
              <a:buNone/>
            </a:pPr>
            <a:r>
              <a:rPr lang="ja-JP" altLang="en-US" sz="2400" b="1" dirty="0">
                <a:latin typeface="+mn-ea"/>
              </a:rPr>
              <a:t>　　　　　　　　　る受取り及び引渡しを含む。）のための施設</a:t>
            </a:r>
            <a:endParaRPr lang="en-US" altLang="ja-JP" sz="2400" b="1" dirty="0">
              <a:latin typeface="+mn-ea"/>
            </a:endParaRPr>
          </a:p>
          <a:p>
            <a:pPr marL="0" indent="0">
              <a:buNone/>
            </a:pPr>
            <a:r>
              <a:rPr lang="ja-JP" altLang="en-US" sz="2800" b="1" dirty="0">
                <a:latin typeface="+mn-ea"/>
              </a:rPr>
              <a:t>　　　　</a:t>
            </a:r>
            <a:r>
              <a:rPr lang="ja-JP" altLang="en-US" sz="2400" b="1" dirty="0">
                <a:latin typeface="+mn-ea"/>
              </a:rPr>
              <a:t>☞「取次所」・・・洗濯物の受取り及び引渡しのみのための</a:t>
            </a:r>
            <a:endParaRPr lang="en-US" altLang="ja-JP" sz="2400" b="1" dirty="0">
              <a:latin typeface="+mn-ea"/>
            </a:endParaRPr>
          </a:p>
          <a:p>
            <a:pPr marL="0" indent="0">
              <a:buNone/>
            </a:pPr>
            <a:r>
              <a:rPr lang="ja-JP" altLang="en-US" sz="2400" b="1" dirty="0">
                <a:latin typeface="+mn-ea"/>
              </a:rPr>
              <a:t>　　　　　　　　　施設</a:t>
            </a:r>
            <a:endParaRPr lang="en-US" altLang="ja-JP" sz="2400" b="1" dirty="0">
              <a:latin typeface="+mn-ea"/>
            </a:endParaRPr>
          </a:p>
          <a:p>
            <a:pPr marL="0" indent="0">
              <a:buNone/>
            </a:pPr>
            <a:r>
              <a:rPr lang="ja-JP" altLang="en-US" sz="2800" b="1" dirty="0">
                <a:latin typeface="+mn-ea"/>
              </a:rPr>
              <a:t>　② 「クリーニング営業施設の管理基準」に従い、営業施</a:t>
            </a:r>
            <a:endParaRPr lang="en-US" altLang="ja-JP" sz="2800" b="1" dirty="0">
              <a:latin typeface="+mn-ea"/>
            </a:endParaRPr>
          </a:p>
          <a:p>
            <a:pPr marL="0" indent="0">
              <a:buNone/>
            </a:pPr>
            <a:r>
              <a:rPr lang="ja-JP" altLang="en-US" sz="2800" b="1" dirty="0">
                <a:latin typeface="+mn-ea"/>
              </a:rPr>
              <a:t>　　設の構造・設備を維持し、管理。</a:t>
            </a:r>
            <a:endParaRPr lang="en-US" altLang="ja-JP" sz="2800" b="1" dirty="0">
              <a:latin typeface="+mn-ea"/>
            </a:endParaRPr>
          </a:p>
          <a:p>
            <a:pPr marL="0" indent="0">
              <a:buNone/>
            </a:pPr>
            <a:endParaRPr lang="en-US" altLang="ja-JP" sz="2800" b="1" dirty="0">
              <a:latin typeface="+mn-ea"/>
            </a:endParaRPr>
          </a:p>
        </p:txBody>
      </p:sp>
      <p:sp>
        <p:nvSpPr>
          <p:cNvPr id="3" name="スライド番号プレースホルダー 2">
            <a:extLst>
              <a:ext uri="{FF2B5EF4-FFF2-40B4-BE49-F238E27FC236}">
                <a16:creationId xmlns:a16="http://schemas.microsoft.com/office/drawing/2014/main" id="{BD381DE1-405F-1CF9-8D4A-AEA4C7C68710}"/>
              </a:ext>
            </a:extLst>
          </p:cNvPr>
          <p:cNvSpPr>
            <a:spLocks noGrp="1"/>
          </p:cNvSpPr>
          <p:nvPr>
            <p:ph type="sldNum" sz="quarter" idx="12"/>
          </p:nvPr>
        </p:nvSpPr>
        <p:spPr>
          <a:xfrm>
            <a:off x="8028384" y="6201437"/>
            <a:ext cx="717177" cy="365125"/>
          </a:xfrm>
        </p:spPr>
        <p:txBody>
          <a:bodyPr/>
          <a:lstStyle/>
          <a:p>
            <a:fld id="{D57F1E4F-1CFF-5643-939E-217C01CDF565}" type="slidenum">
              <a:rPr lang="en-US" sz="2800" b="1">
                <a:latin typeface="+mn-ea"/>
              </a:rPr>
              <a:pPr/>
              <a:t>17</a:t>
            </a:fld>
            <a:endParaRPr lang="en-US" sz="2800" b="1" dirty="0">
              <a:latin typeface="+mn-ea"/>
            </a:endParaRPr>
          </a:p>
        </p:txBody>
      </p:sp>
      <p:sp>
        <p:nvSpPr>
          <p:cNvPr id="4" name="タイトル 1">
            <a:extLst>
              <a:ext uri="{FF2B5EF4-FFF2-40B4-BE49-F238E27FC236}">
                <a16:creationId xmlns:a16="http://schemas.microsoft.com/office/drawing/2014/main" id="{1FB22728-C5AE-1848-BCBF-1B195A30C9C7}"/>
              </a:ext>
            </a:extLst>
          </p:cNvPr>
          <p:cNvSpPr txBox="1">
            <a:spLocks/>
          </p:cNvSpPr>
          <p:nvPr/>
        </p:nvSpPr>
        <p:spPr>
          <a:xfrm>
            <a:off x="203235" y="144065"/>
            <a:ext cx="8757198" cy="549314"/>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kumimoji="1" sz="3600" kern="1200" cap="all" baseline="0">
                <a:solidFill>
                  <a:schemeClr val="tx1"/>
                </a:solidFill>
                <a:effectLst/>
                <a:latin typeface="+mj-lt"/>
                <a:ea typeface="+mj-ea"/>
                <a:cs typeface="+mj-cs"/>
              </a:defRPr>
            </a:lvl1pPr>
          </a:lstStyle>
          <a:p>
            <a:r>
              <a:rPr lang="ja-JP" altLang="en-US" sz="3000" b="1" dirty="0">
                <a:solidFill>
                  <a:srgbClr val="FF0000"/>
                </a:solidFill>
              </a:rPr>
              <a:t>ｸﾘｰﾆﾝｸﾞ業に関する標準営業約款（抜粋）　　その２</a:t>
            </a:r>
          </a:p>
        </p:txBody>
      </p:sp>
    </p:spTree>
    <p:extLst>
      <p:ext uri="{BB962C8B-B14F-4D97-AF65-F5344CB8AC3E}">
        <p14:creationId xmlns:p14="http://schemas.microsoft.com/office/powerpoint/2010/main" val="14374288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p:cNvSpPr>
            <a:spLocks noGrp="1"/>
          </p:cNvSpPr>
          <p:nvPr>
            <p:ph type="title"/>
          </p:nvPr>
        </p:nvSpPr>
        <p:spPr>
          <a:xfrm>
            <a:off x="366458" y="94454"/>
            <a:ext cx="8092212" cy="515145"/>
          </a:xfrm>
        </p:spPr>
        <p:txBody>
          <a:bodyPr>
            <a:noAutofit/>
          </a:bodyPr>
          <a:lstStyle/>
          <a:p>
            <a:r>
              <a:rPr lang="ja-JP" altLang="en-US" sz="3200" b="1" dirty="0">
                <a:solidFill>
                  <a:srgbClr val="0070C0"/>
                </a:solidFill>
                <a:effectLst>
                  <a:outerShdw blurRad="38100" dist="38100" dir="2700000" algn="tl">
                    <a:srgbClr val="000000">
                      <a:alpha val="43137"/>
                    </a:srgbClr>
                  </a:outerShdw>
                </a:effectLst>
              </a:rPr>
              <a:t>クリーニング営業施設の管理基準</a:t>
            </a:r>
            <a:endParaRPr lang="ja-JP" altLang="en-US" sz="2800" dirty="0">
              <a:solidFill>
                <a:srgbClr val="0070C0"/>
              </a:solidFill>
            </a:endParaRPr>
          </a:p>
        </p:txBody>
      </p:sp>
      <p:sp>
        <p:nvSpPr>
          <p:cNvPr id="3" name="コンテンツ プレースホルダー 2"/>
          <p:cNvSpPr>
            <a:spLocks noGrp="1"/>
          </p:cNvSpPr>
          <p:nvPr>
            <p:ph idx="1"/>
          </p:nvPr>
        </p:nvSpPr>
        <p:spPr>
          <a:xfrm>
            <a:off x="224204" y="692696"/>
            <a:ext cx="8668276" cy="6070850"/>
          </a:xfrm>
        </p:spPr>
        <p:txBody>
          <a:bodyPr>
            <a:noAutofit/>
          </a:bodyPr>
          <a:lstStyle/>
          <a:p>
            <a:pPr marL="0" indent="0">
              <a:buNone/>
            </a:pPr>
            <a:r>
              <a:rPr lang="ja-JP" altLang="en-US" sz="2300" b="1" dirty="0">
                <a:latin typeface="+mn-ea"/>
              </a:rPr>
              <a:t>１　営業施設の構造・設備</a:t>
            </a:r>
            <a:endParaRPr lang="en-US" altLang="ja-JP" sz="2300" b="1" dirty="0">
              <a:latin typeface="+mn-ea"/>
            </a:endParaRPr>
          </a:p>
          <a:p>
            <a:pPr marL="0" indent="0">
              <a:buNone/>
            </a:pPr>
            <a:r>
              <a:rPr lang="ja-JP" altLang="en-US" sz="2300" b="1" dirty="0">
                <a:latin typeface="+mn-ea"/>
              </a:rPr>
              <a:t>　</a:t>
            </a:r>
            <a:r>
              <a:rPr lang="en-US" altLang="ja-JP" sz="2300" b="1" dirty="0">
                <a:latin typeface="+mn-ea"/>
              </a:rPr>
              <a:t>(1) </a:t>
            </a:r>
            <a:r>
              <a:rPr lang="ja-JP" altLang="en-US" sz="2300" b="1" dirty="0">
                <a:latin typeface="+mn-ea"/>
              </a:rPr>
              <a:t>クリーニング所</a:t>
            </a:r>
            <a:endParaRPr lang="en-US" altLang="ja-JP" sz="2300" b="1" dirty="0">
              <a:latin typeface="+mn-ea"/>
            </a:endParaRPr>
          </a:p>
          <a:p>
            <a:pPr marL="0" indent="0">
              <a:buNone/>
            </a:pPr>
            <a:r>
              <a:rPr lang="ja-JP" altLang="en-US" sz="2300" b="1" dirty="0">
                <a:latin typeface="+mn-ea"/>
              </a:rPr>
              <a:t>　　ア　施設は、居室、台所、便所等の施設等と隔壁等により区分。</a:t>
            </a:r>
            <a:endParaRPr lang="en-US" altLang="ja-JP" sz="2300" b="1" dirty="0">
              <a:latin typeface="+mn-ea"/>
            </a:endParaRPr>
          </a:p>
          <a:p>
            <a:pPr marL="0" marR="0" lvl="0" indent="0" algn="l" defTabSz="914400" rtl="0" eaLnBrk="1" fontAlgn="auto" latinLnBrk="0" hangingPunct="1">
              <a:lnSpc>
                <a:spcPct val="120000"/>
              </a:lnSpc>
              <a:spcBef>
                <a:spcPts val="1000"/>
              </a:spcBef>
              <a:spcAft>
                <a:spcPts val="0"/>
              </a:spcAft>
              <a:buClr>
                <a:prstClr val="black"/>
              </a:buClr>
              <a:buSzTx/>
              <a:buFont typeface="Arial" panose="020B0604020202020204" pitchFamily="34" charset="0"/>
              <a:buNone/>
              <a:tabLst/>
              <a:defRPr/>
            </a:pPr>
            <a:r>
              <a:rPr lang="ja-JP" altLang="en-US" sz="2300" b="1" dirty="0">
                <a:latin typeface="+mn-ea"/>
              </a:rPr>
              <a:t>　　イ～ソ　　</a:t>
            </a:r>
            <a:r>
              <a:rPr kumimoji="1" lang="en-US" altLang="ja-JP" sz="2300" b="1" i="0" u="sng" strike="noStrike" kern="1200" cap="all" spc="0" normalizeH="0" baseline="0" noProof="0" dirty="0">
                <a:ln>
                  <a:noFill/>
                </a:ln>
                <a:solidFill>
                  <a:srgbClr val="FF0000"/>
                </a:solidFill>
                <a:effectLst/>
                <a:uLnTx/>
                <a:uFillTx/>
                <a:latin typeface="+mn-ea"/>
                <a:cs typeface="+mn-cs"/>
              </a:rPr>
              <a:t> &lt;</a:t>
            </a:r>
            <a:r>
              <a:rPr kumimoji="1" lang="ja-JP" altLang="en-US" sz="2300" b="1" i="0" u="sng" strike="noStrike" kern="1200" cap="all" spc="0" normalizeH="0" baseline="0" noProof="0" dirty="0">
                <a:ln>
                  <a:noFill/>
                </a:ln>
                <a:solidFill>
                  <a:srgbClr val="FF0000"/>
                </a:solidFill>
                <a:effectLst/>
                <a:uLnTx/>
                <a:uFillTx/>
                <a:latin typeface="+mn-ea"/>
                <a:cs typeface="+mn-cs"/>
              </a:rPr>
              <a:t>記載省略</a:t>
            </a:r>
            <a:r>
              <a:rPr kumimoji="1" lang="en-US" altLang="ja-JP" sz="2300" b="1" i="0" u="sng" strike="noStrike" kern="1200" cap="all" spc="0" normalizeH="0" baseline="0" noProof="0" dirty="0">
                <a:ln>
                  <a:noFill/>
                </a:ln>
                <a:solidFill>
                  <a:srgbClr val="FF0000"/>
                </a:solidFill>
                <a:effectLst/>
                <a:uLnTx/>
                <a:uFillTx/>
                <a:latin typeface="+mn-ea"/>
                <a:cs typeface="+mn-cs"/>
              </a:rPr>
              <a:t>&gt;</a:t>
            </a:r>
            <a:endParaRPr kumimoji="1" lang="en-US" altLang="ja-JP" sz="2300" b="1" i="0" u="none" strike="noStrike" kern="1200" cap="all" spc="0" normalizeH="0" baseline="0" noProof="0" dirty="0">
              <a:ln>
                <a:noFill/>
              </a:ln>
              <a:solidFill>
                <a:prstClr val="black"/>
              </a:solidFill>
              <a:effectLst/>
              <a:uLnTx/>
              <a:uFillTx/>
              <a:latin typeface="+mn-ea"/>
              <a:cs typeface="+mn-cs"/>
            </a:endParaRPr>
          </a:p>
          <a:p>
            <a:pPr marL="0" marR="0" lvl="0" indent="0" algn="l" defTabSz="914400" rtl="0" eaLnBrk="1" fontAlgn="auto" latinLnBrk="0" hangingPunct="1">
              <a:lnSpc>
                <a:spcPct val="120000"/>
              </a:lnSpc>
              <a:spcBef>
                <a:spcPts val="1000"/>
              </a:spcBef>
              <a:spcAft>
                <a:spcPts val="0"/>
              </a:spcAft>
              <a:buClr>
                <a:prstClr val="black"/>
              </a:buClr>
              <a:buSzTx/>
              <a:buFont typeface="Arial" panose="020B0604020202020204" pitchFamily="34" charset="0"/>
              <a:buNone/>
              <a:tabLst/>
              <a:defRPr/>
            </a:pPr>
            <a:r>
              <a:rPr lang="ja-JP" altLang="en-US" sz="2300" b="1" dirty="0">
                <a:latin typeface="+mn-ea"/>
              </a:rPr>
              <a:t>　</a:t>
            </a:r>
            <a:r>
              <a:rPr lang="en-US" altLang="ja-JP" sz="2300" b="1" dirty="0">
                <a:latin typeface="+mn-ea"/>
              </a:rPr>
              <a:t>(2) </a:t>
            </a:r>
            <a:r>
              <a:rPr lang="ja-JP" altLang="en-US" sz="2300" b="1" dirty="0">
                <a:latin typeface="+mn-ea"/>
              </a:rPr>
              <a:t>取次所　　</a:t>
            </a:r>
            <a:r>
              <a:rPr kumimoji="1" lang="en-US" altLang="ja-JP" sz="2300" b="1" i="0" u="sng" strike="noStrike" kern="1200" cap="all" spc="0" normalizeH="0" baseline="0" noProof="0" dirty="0">
                <a:ln>
                  <a:noFill/>
                </a:ln>
                <a:solidFill>
                  <a:srgbClr val="FF0000"/>
                </a:solidFill>
                <a:effectLst/>
                <a:uLnTx/>
                <a:uFillTx/>
                <a:latin typeface="+mn-ea"/>
                <a:cs typeface="+mn-cs"/>
              </a:rPr>
              <a:t> &lt;</a:t>
            </a:r>
            <a:r>
              <a:rPr kumimoji="1" lang="ja-JP" altLang="en-US" sz="2300" b="1" i="0" u="sng" strike="noStrike" kern="1200" cap="all" spc="0" normalizeH="0" baseline="0" noProof="0" dirty="0">
                <a:ln>
                  <a:noFill/>
                </a:ln>
                <a:solidFill>
                  <a:srgbClr val="FF0000"/>
                </a:solidFill>
                <a:effectLst/>
                <a:uLnTx/>
                <a:uFillTx/>
                <a:latin typeface="+mn-ea"/>
                <a:cs typeface="+mn-cs"/>
              </a:rPr>
              <a:t>記載省略</a:t>
            </a:r>
            <a:r>
              <a:rPr kumimoji="1" lang="en-US" altLang="ja-JP" sz="2300" b="1" i="0" u="sng" strike="noStrike" kern="1200" cap="all" spc="0" normalizeH="0" baseline="0" noProof="0" dirty="0">
                <a:ln>
                  <a:noFill/>
                </a:ln>
                <a:solidFill>
                  <a:srgbClr val="FF0000"/>
                </a:solidFill>
                <a:effectLst/>
                <a:uLnTx/>
                <a:uFillTx/>
                <a:latin typeface="+mn-ea"/>
                <a:cs typeface="+mn-cs"/>
              </a:rPr>
              <a:t>&gt;</a:t>
            </a:r>
            <a:r>
              <a:rPr kumimoji="1" lang="ja-JP" altLang="en-US" sz="2300" b="1" i="0" u="sng" strike="noStrike" kern="1200" cap="all" spc="0" normalizeH="0" baseline="0" noProof="0" dirty="0">
                <a:ln>
                  <a:noFill/>
                </a:ln>
                <a:solidFill>
                  <a:srgbClr val="FF0000"/>
                </a:solidFill>
                <a:effectLst/>
                <a:uLnTx/>
                <a:uFillTx/>
                <a:latin typeface="+mn-ea"/>
                <a:cs typeface="+mn-cs"/>
              </a:rPr>
              <a:t>　</a:t>
            </a:r>
            <a:endParaRPr kumimoji="1" lang="en-US" altLang="ja-JP" sz="2300" b="1" i="0" u="sng" strike="noStrike" kern="1200" cap="all" spc="0" normalizeH="0" baseline="0" noProof="0" dirty="0">
              <a:ln>
                <a:noFill/>
              </a:ln>
              <a:solidFill>
                <a:srgbClr val="FF0000"/>
              </a:solidFill>
              <a:effectLst/>
              <a:uLnTx/>
              <a:uFillTx/>
              <a:latin typeface="+mn-ea"/>
              <a:cs typeface="+mn-cs"/>
            </a:endParaRPr>
          </a:p>
          <a:p>
            <a:pPr marL="0" marR="0" lvl="0" indent="0" algn="l" defTabSz="914400" rtl="0" eaLnBrk="1" fontAlgn="auto" latinLnBrk="0" hangingPunct="1">
              <a:lnSpc>
                <a:spcPct val="120000"/>
              </a:lnSpc>
              <a:spcBef>
                <a:spcPts val="1000"/>
              </a:spcBef>
              <a:spcAft>
                <a:spcPts val="0"/>
              </a:spcAft>
              <a:buClr>
                <a:prstClr val="black"/>
              </a:buClr>
              <a:buSzTx/>
              <a:buFont typeface="Arial" panose="020B0604020202020204" pitchFamily="34" charset="0"/>
              <a:buNone/>
              <a:tabLst/>
              <a:defRPr/>
            </a:pPr>
            <a:r>
              <a:rPr kumimoji="1" lang="ja-JP" altLang="en-US" sz="2300" b="1" i="0" u="none" strike="noStrike" kern="1200" cap="all" spc="0" normalizeH="0" baseline="0" noProof="0" dirty="0">
                <a:ln>
                  <a:noFill/>
                </a:ln>
                <a:solidFill>
                  <a:prstClr val="black"/>
                </a:solidFill>
                <a:effectLst/>
                <a:uLnTx/>
                <a:uFillTx/>
                <a:latin typeface="+mn-ea"/>
                <a:cs typeface="+mn-cs"/>
              </a:rPr>
              <a:t>２　営業施設の管理</a:t>
            </a:r>
            <a:endParaRPr kumimoji="1" lang="en-US" altLang="ja-JP" sz="2300" b="1" i="0" u="none" strike="noStrike" kern="1200" cap="all" spc="0" normalizeH="0" baseline="0" noProof="0" dirty="0">
              <a:ln>
                <a:noFill/>
              </a:ln>
              <a:solidFill>
                <a:prstClr val="black"/>
              </a:solidFill>
              <a:effectLst/>
              <a:uLnTx/>
              <a:uFillTx/>
              <a:latin typeface="+mn-ea"/>
              <a:cs typeface="+mn-cs"/>
            </a:endParaRPr>
          </a:p>
          <a:p>
            <a:pPr marL="0" marR="0" lvl="0" indent="0" algn="l" defTabSz="914400" rtl="0" eaLnBrk="1" fontAlgn="auto" latinLnBrk="0" hangingPunct="1">
              <a:lnSpc>
                <a:spcPct val="120000"/>
              </a:lnSpc>
              <a:spcBef>
                <a:spcPts val="1000"/>
              </a:spcBef>
              <a:spcAft>
                <a:spcPts val="0"/>
              </a:spcAft>
              <a:buClr>
                <a:prstClr val="black"/>
              </a:buClr>
              <a:buSzTx/>
              <a:buFont typeface="Arial" panose="020B0604020202020204" pitchFamily="34" charset="0"/>
              <a:buNone/>
              <a:tabLst/>
              <a:defRPr/>
            </a:pPr>
            <a:r>
              <a:rPr kumimoji="1" lang="ja-JP" altLang="en-US" sz="2300" b="1" i="0" u="none" strike="noStrike" kern="1200" cap="all" spc="0" normalizeH="0" baseline="0" noProof="0" dirty="0">
                <a:ln>
                  <a:noFill/>
                </a:ln>
                <a:solidFill>
                  <a:prstClr val="black"/>
                </a:solidFill>
                <a:effectLst/>
                <a:uLnTx/>
                <a:uFillTx/>
                <a:latin typeface="+mn-ea"/>
                <a:cs typeface="+mn-cs"/>
              </a:rPr>
              <a:t>　</a:t>
            </a:r>
            <a:r>
              <a:rPr kumimoji="1" lang="en-US" altLang="ja-JP" sz="2300" b="1" i="0" u="none" strike="noStrike" kern="1200" cap="all" spc="0" normalizeH="0" baseline="0" noProof="0" dirty="0">
                <a:ln>
                  <a:noFill/>
                </a:ln>
                <a:solidFill>
                  <a:prstClr val="black"/>
                </a:solidFill>
                <a:effectLst/>
                <a:uLnTx/>
                <a:uFillTx/>
                <a:latin typeface="+mn-ea"/>
                <a:cs typeface="+mn-cs"/>
              </a:rPr>
              <a:t>(1) </a:t>
            </a:r>
            <a:r>
              <a:rPr kumimoji="1" lang="ja-JP" altLang="en-US" sz="2300" b="1" i="0" u="none" strike="noStrike" kern="1200" cap="all" spc="0" normalizeH="0" baseline="0" noProof="0" dirty="0">
                <a:ln>
                  <a:noFill/>
                </a:ln>
                <a:solidFill>
                  <a:prstClr val="black"/>
                </a:solidFill>
                <a:effectLst/>
                <a:uLnTx/>
                <a:uFillTx/>
                <a:latin typeface="+mn-ea"/>
                <a:cs typeface="+mn-cs"/>
              </a:rPr>
              <a:t>クリーニング所</a:t>
            </a:r>
            <a:endParaRPr kumimoji="1" lang="en-US" altLang="ja-JP" sz="2300" b="1" i="0" u="none" strike="noStrike" kern="1200" cap="all" spc="0" normalizeH="0" baseline="0" noProof="0" dirty="0">
              <a:ln>
                <a:noFill/>
              </a:ln>
              <a:solidFill>
                <a:prstClr val="black"/>
              </a:solidFill>
              <a:effectLst/>
              <a:uLnTx/>
              <a:uFillTx/>
              <a:latin typeface="+mn-ea"/>
              <a:cs typeface="+mn-cs"/>
            </a:endParaRPr>
          </a:p>
          <a:p>
            <a:pPr marL="0" marR="0" lvl="0" indent="0" algn="l" defTabSz="914400" rtl="0" eaLnBrk="1" fontAlgn="auto" latinLnBrk="0" hangingPunct="1">
              <a:lnSpc>
                <a:spcPct val="120000"/>
              </a:lnSpc>
              <a:spcBef>
                <a:spcPts val="1000"/>
              </a:spcBef>
              <a:spcAft>
                <a:spcPts val="0"/>
              </a:spcAft>
              <a:buClr>
                <a:prstClr val="black"/>
              </a:buClr>
              <a:buSzTx/>
              <a:buFont typeface="Arial" panose="020B0604020202020204" pitchFamily="34" charset="0"/>
              <a:buNone/>
              <a:tabLst/>
              <a:defRPr/>
            </a:pPr>
            <a:r>
              <a:rPr kumimoji="1" lang="ja-JP" altLang="en-US" sz="2300" b="1" i="0" u="none" strike="noStrike" kern="1200" cap="all" spc="0" normalizeH="0" baseline="0" noProof="0" dirty="0">
                <a:ln>
                  <a:noFill/>
                </a:ln>
                <a:solidFill>
                  <a:prstClr val="black"/>
                </a:solidFill>
                <a:effectLst/>
                <a:uLnTx/>
                <a:uFillTx/>
                <a:latin typeface="+mn-ea"/>
                <a:cs typeface="+mn-cs"/>
              </a:rPr>
              <a:t>　　ア　施設内は、毎日清掃し、清潔保持に努め、必要に応じて補</a:t>
            </a:r>
            <a:endParaRPr kumimoji="1" lang="en-US" altLang="ja-JP" sz="2300" b="1" i="0" u="none" strike="noStrike" kern="1200" cap="all" spc="0" normalizeH="0" baseline="0" noProof="0" dirty="0">
              <a:ln>
                <a:noFill/>
              </a:ln>
              <a:solidFill>
                <a:prstClr val="black"/>
              </a:solidFill>
              <a:effectLst/>
              <a:uLnTx/>
              <a:uFillTx/>
              <a:latin typeface="+mn-ea"/>
              <a:cs typeface="+mn-cs"/>
            </a:endParaRPr>
          </a:p>
          <a:p>
            <a:pPr marL="0" marR="0" lvl="0" indent="0" algn="l" defTabSz="914400" rtl="0" eaLnBrk="1" fontAlgn="auto" latinLnBrk="0" hangingPunct="1">
              <a:lnSpc>
                <a:spcPct val="120000"/>
              </a:lnSpc>
              <a:spcBef>
                <a:spcPts val="1000"/>
              </a:spcBef>
              <a:spcAft>
                <a:spcPts val="0"/>
              </a:spcAft>
              <a:buClr>
                <a:prstClr val="black"/>
              </a:buClr>
              <a:buSzTx/>
              <a:buFont typeface="Arial" panose="020B0604020202020204" pitchFamily="34" charset="0"/>
              <a:buNone/>
              <a:tabLst/>
              <a:defRPr/>
            </a:pPr>
            <a:r>
              <a:rPr lang="ja-JP" altLang="en-US" sz="2300" b="1" dirty="0">
                <a:solidFill>
                  <a:prstClr val="black"/>
                </a:solidFill>
                <a:latin typeface="+mn-ea"/>
              </a:rPr>
              <a:t>　　　</a:t>
            </a:r>
            <a:r>
              <a:rPr kumimoji="1" lang="ja-JP" altLang="en-US" sz="2300" b="1" i="0" u="none" strike="noStrike" kern="1200" cap="all" spc="0" normalizeH="0" baseline="0" noProof="0" dirty="0">
                <a:ln>
                  <a:noFill/>
                </a:ln>
                <a:solidFill>
                  <a:prstClr val="black"/>
                </a:solidFill>
                <a:effectLst/>
                <a:uLnTx/>
                <a:uFillTx/>
                <a:latin typeface="+mn-ea"/>
                <a:cs typeface="+mn-cs"/>
              </a:rPr>
              <a:t>修し、衛生上支障のないようにする。</a:t>
            </a:r>
            <a:endParaRPr kumimoji="1" lang="en-US" altLang="ja-JP" sz="2300" b="1" i="0" u="none" strike="noStrike" kern="1200" cap="all" spc="0" normalizeH="0" baseline="0" noProof="0" dirty="0">
              <a:ln>
                <a:noFill/>
              </a:ln>
              <a:solidFill>
                <a:prstClr val="black"/>
              </a:solidFill>
              <a:effectLst/>
              <a:uLnTx/>
              <a:uFillTx/>
              <a:latin typeface="+mn-ea"/>
              <a:cs typeface="+mn-cs"/>
            </a:endParaRPr>
          </a:p>
          <a:p>
            <a:pPr marL="0" marR="0" lvl="0" indent="0" algn="l" defTabSz="914400" rtl="0" eaLnBrk="1" fontAlgn="auto" latinLnBrk="0" hangingPunct="1">
              <a:lnSpc>
                <a:spcPct val="120000"/>
              </a:lnSpc>
              <a:spcBef>
                <a:spcPts val="1000"/>
              </a:spcBef>
              <a:spcAft>
                <a:spcPts val="0"/>
              </a:spcAft>
              <a:buClr>
                <a:prstClr val="black"/>
              </a:buClr>
              <a:buSzTx/>
              <a:buFont typeface="Arial" panose="020B0604020202020204" pitchFamily="34" charset="0"/>
              <a:buNone/>
              <a:tabLst/>
              <a:defRPr/>
            </a:pPr>
            <a:r>
              <a:rPr kumimoji="1" lang="ja-JP" altLang="en-US" sz="2300" b="1" i="0" u="none" strike="noStrike" kern="1200" cap="all" spc="0" normalizeH="0" baseline="0" noProof="0" dirty="0">
                <a:ln>
                  <a:noFill/>
                </a:ln>
                <a:solidFill>
                  <a:prstClr val="black"/>
                </a:solidFill>
                <a:effectLst/>
                <a:uLnTx/>
                <a:uFillTx/>
                <a:latin typeface="+mn-ea"/>
                <a:cs typeface="+mn-cs"/>
              </a:rPr>
              <a:t>　　イ～セ　　</a:t>
            </a:r>
            <a:r>
              <a:rPr kumimoji="1" lang="en-US" altLang="ja-JP" sz="2300" b="1" i="0" u="sng" strike="noStrike" kern="1200" cap="all" spc="0" normalizeH="0" baseline="0" noProof="0" dirty="0">
                <a:ln>
                  <a:noFill/>
                </a:ln>
                <a:solidFill>
                  <a:srgbClr val="FF0000"/>
                </a:solidFill>
                <a:effectLst/>
                <a:uLnTx/>
                <a:uFillTx/>
                <a:latin typeface="+mn-ea"/>
                <a:cs typeface="+mn-cs"/>
              </a:rPr>
              <a:t> &lt;</a:t>
            </a:r>
            <a:r>
              <a:rPr kumimoji="1" lang="ja-JP" altLang="en-US" sz="2300" b="1" i="0" u="sng" strike="noStrike" kern="1200" cap="all" spc="0" normalizeH="0" baseline="0" noProof="0" dirty="0">
                <a:ln>
                  <a:noFill/>
                </a:ln>
                <a:solidFill>
                  <a:srgbClr val="FF0000"/>
                </a:solidFill>
                <a:effectLst/>
                <a:uLnTx/>
                <a:uFillTx/>
                <a:latin typeface="+mn-ea"/>
                <a:cs typeface="+mn-cs"/>
              </a:rPr>
              <a:t>記載省略</a:t>
            </a:r>
            <a:r>
              <a:rPr kumimoji="1" lang="en-US" altLang="ja-JP" sz="2300" b="1" i="0" u="sng" strike="noStrike" kern="1200" cap="all" spc="0" normalizeH="0" baseline="0" noProof="0" dirty="0">
                <a:ln>
                  <a:noFill/>
                </a:ln>
                <a:solidFill>
                  <a:srgbClr val="FF0000"/>
                </a:solidFill>
                <a:effectLst/>
                <a:uLnTx/>
                <a:uFillTx/>
                <a:latin typeface="+mn-ea"/>
                <a:cs typeface="+mn-cs"/>
              </a:rPr>
              <a:t>&gt;</a:t>
            </a:r>
            <a:endParaRPr kumimoji="1" lang="en-US" altLang="ja-JP" sz="2300" b="1" i="0" u="none" strike="noStrike" kern="1200" cap="all" spc="0" normalizeH="0" baseline="0" noProof="0" dirty="0">
              <a:ln>
                <a:noFill/>
              </a:ln>
              <a:solidFill>
                <a:prstClr val="black"/>
              </a:solidFill>
              <a:effectLst/>
              <a:uLnTx/>
              <a:uFillTx/>
              <a:latin typeface="+mn-ea"/>
              <a:cs typeface="+mn-cs"/>
            </a:endParaRPr>
          </a:p>
          <a:p>
            <a:pPr marL="0" marR="0" lvl="0" indent="0" algn="l" defTabSz="914400" rtl="0" eaLnBrk="1" fontAlgn="auto" latinLnBrk="0" hangingPunct="1">
              <a:lnSpc>
                <a:spcPct val="120000"/>
              </a:lnSpc>
              <a:spcBef>
                <a:spcPts val="1000"/>
              </a:spcBef>
              <a:spcAft>
                <a:spcPts val="0"/>
              </a:spcAft>
              <a:buClr>
                <a:prstClr val="black"/>
              </a:buClr>
              <a:buSzTx/>
              <a:buFont typeface="Arial" panose="020B0604020202020204" pitchFamily="34" charset="0"/>
              <a:buNone/>
              <a:tabLst/>
              <a:defRPr/>
            </a:pPr>
            <a:r>
              <a:rPr kumimoji="1" lang="ja-JP" altLang="en-US" sz="2300" b="1" i="0" u="none" strike="noStrike" kern="1200" cap="all" spc="0" normalizeH="0" baseline="0" noProof="0" dirty="0">
                <a:ln>
                  <a:noFill/>
                </a:ln>
                <a:solidFill>
                  <a:prstClr val="black"/>
                </a:solidFill>
                <a:effectLst/>
                <a:uLnTx/>
                <a:uFillTx/>
                <a:latin typeface="+mn-ea"/>
                <a:cs typeface="+mn-cs"/>
              </a:rPr>
              <a:t>　</a:t>
            </a:r>
            <a:r>
              <a:rPr kumimoji="1" lang="en-US" altLang="ja-JP" sz="2300" b="1" i="0" u="none" strike="noStrike" kern="1200" cap="all" spc="0" normalizeH="0" baseline="0" noProof="0" dirty="0">
                <a:ln>
                  <a:noFill/>
                </a:ln>
                <a:solidFill>
                  <a:prstClr val="black"/>
                </a:solidFill>
                <a:effectLst/>
                <a:uLnTx/>
                <a:uFillTx/>
                <a:latin typeface="+mn-ea"/>
                <a:cs typeface="+mn-cs"/>
              </a:rPr>
              <a:t>(2) </a:t>
            </a:r>
            <a:r>
              <a:rPr kumimoji="1" lang="ja-JP" altLang="en-US" sz="2300" b="1" i="0" u="none" strike="noStrike" kern="1200" cap="all" spc="0" normalizeH="0" baseline="0" noProof="0" dirty="0">
                <a:ln>
                  <a:noFill/>
                </a:ln>
                <a:solidFill>
                  <a:prstClr val="black"/>
                </a:solidFill>
                <a:effectLst/>
                <a:uLnTx/>
                <a:uFillTx/>
                <a:latin typeface="+mn-ea"/>
                <a:cs typeface="+mn-cs"/>
              </a:rPr>
              <a:t>取次所　　</a:t>
            </a:r>
            <a:r>
              <a:rPr kumimoji="1" lang="en-US" altLang="ja-JP" sz="2300" b="1" i="0" u="sng" strike="noStrike" kern="1200" cap="all" spc="0" normalizeH="0" baseline="0" noProof="0" dirty="0">
                <a:ln>
                  <a:noFill/>
                </a:ln>
                <a:solidFill>
                  <a:srgbClr val="FF0000"/>
                </a:solidFill>
                <a:effectLst/>
                <a:uLnTx/>
                <a:uFillTx/>
                <a:latin typeface="+mn-ea"/>
                <a:cs typeface="+mn-cs"/>
              </a:rPr>
              <a:t> &lt;</a:t>
            </a:r>
            <a:r>
              <a:rPr kumimoji="1" lang="ja-JP" altLang="en-US" sz="2300" b="1" i="0" u="sng" strike="noStrike" kern="1200" cap="all" spc="0" normalizeH="0" baseline="0" noProof="0" dirty="0">
                <a:ln>
                  <a:noFill/>
                </a:ln>
                <a:solidFill>
                  <a:srgbClr val="FF0000"/>
                </a:solidFill>
                <a:effectLst/>
                <a:uLnTx/>
                <a:uFillTx/>
                <a:latin typeface="+mn-ea"/>
                <a:cs typeface="+mn-cs"/>
              </a:rPr>
              <a:t>記載省略</a:t>
            </a:r>
            <a:r>
              <a:rPr kumimoji="1" lang="en-US" altLang="ja-JP" sz="2300" b="1" i="0" u="sng" strike="noStrike" kern="1200" cap="all" spc="0" normalizeH="0" baseline="0" noProof="0" dirty="0">
                <a:ln>
                  <a:noFill/>
                </a:ln>
                <a:solidFill>
                  <a:srgbClr val="FF0000"/>
                </a:solidFill>
                <a:effectLst/>
                <a:uLnTx/>
                <a:uFillTx/>
                <a:latin typeface="+mn-ea"/>
                <a:cs typeface="+mn-cs"/>
              </a:rPr>
              <a:t>&gt;</a:t>
            </a:r>
            <a:endParaRPr kumimoji="1" lang="en-US" altLang="ja-JP" sz="2300" b="1" i="0" u="none" strike="noStrike" kern="1200" cap="all" spc="0" normalizeH="0" baseline="0" noProof="0" dirty="0">
              <a:ln>
                <a:noFill/>
              </a:ln>
              <a:solidFill>
                <a:prstClr val="black"/>
              </a:solidFill>
              <a:effectLst/>
              <a:uLnTx/>
              <a:uFillTx/>
              <a:latin typeface="+mn-ea"/>
              <a:cs typeface="+mn-cs"/>
            </a:endParaRPr>
          </a:p>
          <a:p>
            <a:pPr marL="0" marR="0" lvl="0" indent="0" algn="l" defTabSz="914400" rtl="0" eaLnBrk="1" fontAlgn="auto" latinLnBrk="0" hangingPunct="1">
              <a:lnSpc>
                <a:spcPct val="120000"/>
              </a:lnSpc>
              <a:spcBef>
                <a:spcPts val="1000"/>
              </a:spcBef>
              <a:spcAft>
                <a:spcPts val="0"/>
              </a:spcAft>
              <a:buClr>
                <a:prstClr val="black"/>
              </a:buClr>
              <a:buSzTx/>
              <a:buFont typeface="Arial" panose="020B0604020202020204" pitchFamily="34" charset="0"/>
              <a:buNone/>
              <a:tabLst/>
              <a:defRPr/>
            </a:pPr>
            <a:endParaRPr kumimoji="1" lang="en-US" altLang="ja-JP" sz="2300" b="1" i="0" u="none" strike="noStrike" kern="1200" cap="all" spc="0" normalizeH="0" baseline="0" noProof="0" dirty="0">
              <a:ln>
                <a:noFill/>
              </a:ln>
              <a:solidFill>
                <a:prstClr val="black"/>
              </a:solidFill>
              <a:effectLst/>
              <a:uLnTx/>
              <a:uFillTx/>
              <a:latin typeface="+mn-ea"/>
              <a:cs typeface="+mn-cs"/>
            </a:endParaRPr>
          </a:p>
          <a:p>
            <a:pPr marL="0" indent="0">
              <a:buNone/>
            </a:pPr>
            <a:endParaRPr lang="en-US" altLang="ja-JP" sz="2300" b="1" dirty="0">
              <a:solidFill>
                <a:srgbClr val="FF0000"/>
              </a:solidFill>
              <a:latin typeface="+mn-ea"/>
            </a:endParaRPr>
          </a:p>
        </p:txBody>
      </p:sp>
      <p:sp>
        <p:nvSpPr>
          <p:cNvPr id="2" name="スライド番号プレースホルダー 1">
            <a:extLst>
              <a:ext uri="{FF2B5EF4-FFF2-40B4-BE49-F238E27FC236}">
                <a16:creationId xmlns:a16="http://schemas.microsoft.com/office/drawing/2014/main" id="{6EEC6B08-00AC-1F67-6654-124A313D9E30}"/>
              </a:ext>
            </a:extLst>
          </p:cNvPr>
          <p:cNvSpPr>
            <a:spLocks noGrp="1"/>
          </p:cNvSpPr>
          <p:nvPr>
            <p:ph type="sldNum" sz="quarter" idx="12"/>
          </p:nvPr>
        </p:nvSpPr>
        <p:spPr>
          <a:xfrm>
            <a:off x="8028384" y="6194669"/>
            <a:ext cx="718318" cy="365125"/>
          </a:xfrm>
        </p:spPr>
        <p:txBody>
          <a:bodyPr/>
          <a:lstStyle/>
          <a:p>
            <a:fld id="{D57F1E4F-1CFF-5643-939E-217C01CDF565}" type="slidenum">
              <a:rPr lang="en-US" sz="2800" b="1">
                <a:latin typeface="+mn-ea"/>
              </a:rPr>
              <a:pPr/>
              <a:t>18</a:t>
            </a:fld>
            <a:endParaRPr lang="en-US" sz="2800" b="1" dirty="0">
              <a:latin typeface="+mn-ea"/>
            </a:endParaRPr>
          </a:p>
        </p:txBody>
      </p:sp>
    </p:spTree>
    <p:extLst>
      <p:ext uri="{BB962C8B-B14F-4D97-AF65-F5344CB8AC3E}">
        <p14:creationId xmlns:p14="http://schemas.microsoft.com/office/powerpoint/2010/main" val="919618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B82E8A1-F7CB-48BE-A0EA-80BF8255669F}"/>
              </a:ext>
            </a:extLst>
          </p:cNvPr>
          <p:cNvSpPr>
            <a:spLocks noGrp="1"/>
          </p:cNvSpPr>
          <p:nvPr>
            <p:ph type="title"/>
          </p:nvPr>
        </p:nvSpPr>
        <p:spPr>
          <a:xfrm>
            <a:off x="241669" y="116632"/>
            <a:ext cx="8660662" cy="606172"/>
          </a:xfrm>
        </p:spPr>
        <p:txBody>
          <a:bodyPr>
            <a:noAutofit/>
          </a:bodyPr>
          <a:lstStyle/>
          <a:p>
            <a:r>
              <a:rPr lang="ja-JP" altLang="en-US" sz="2800" b="1" dirty="0">
                <a:solidFill>
                  <a:srgbClr val="FF0000"/>
                </a:solidFill>
              </a:rPr>
              <a:t>ｸﾘｰﾆﾝｸﾞ業に関する標準営業約款（抜粋）　　その３</a:t>
            </a:r>
          </a:p>
        </p:txBody>
      </p:sp>
      <p:sp>
        <p:nvSpPr>
          <p:cNvPr id="3" name="コンテンツ プレースホルダー 2">
            <a:extLst>
              <a:ext uri="{FF2B5EF4-FFF2-40B4-BE49-F238E27FC236}">
                <a16:creationId xmlns:a16="http://schemas.microsoft.com/office/drawing/2014/main" id="{124079F1-88AC-49D8-975B-1CAEE2D78195}"/>
              </a:ext>
            </a:extLst>
          </p:cNvPr>
          <p:cNvSpPr>
            <a:spLocks noGrp="1"/>
          </p:cNvSpPr>
          <p:nvPr>
            <p:ph idx="1"/>
          </p:nvPr>
        </p:nvSpPr>
        <p:spPr>
          <a:xfrm>
            <a:off x="375834" y="836712"/>
            <a:ext cx="8392332" cy="5760640"/>
          </a:xfrm>
        </p:spPr>
        <p:txBody>
          <a:bodyPr>
            <a:noAutofit/>
          </a:bodyPr>
          <a:lstStyle/>
          <a:p>
            <a:pPr marL="0" indent="0">
              <a:buNone/>
            </a:pPr>
            <a:r>
              <a:rPr lang="ja-JP" altLang="en-US" sz="2800" b="1" dirty="0">
                <a:latin typeface="+mn-ea"/>
              </a:rPr>
              <a:t>３　損害賠償の実施の確保</a:t>
            </a:r>
            <a:endParaRPr lang="en-US" altLang="ja-JP" sz="2800" b="1" dirty="0">
              <a:latin typeface="+mn-ea"/>
            </a:endParaRPr>
          </a:p>
          <a:p>
            <a:pPr marL="0" indent="0">
              <a:buNone/>
            </a:pPr>
            <a:r>
              <a:rPr lang="ja-JP" altLang="en-US" sz="2800" b="1" dirty="0">
                <a:latin typeface="+mn-ea"/>
              </a:rPr>
              <a:t>　① 役務を提供する際に、次の事項を記載した預り証</a:t>
            </a:r>
            <a:endParaRPr lang="en-US" altLang="ja-JP" sz="2800" b="1" dirty="0">
              <a:latin typeface="+mn-ea"/>
            </a:endParaRPr>
          </a:p>
          <a:p>
            <a:pPr marL="0" indent="0">
              <a:buNone/>
            </a:pPr>
            <a:r>
              <a:rPr lang="ja-JP" altLang="en-US" sz="2800" b="1" dirty="0">
                <a:latin typeface="+mn-ea"/>
              </a:rPr>
              <a:t>　　を発行。　</a:t>
            </a:r>
            <a:endParaRPr lang="en-US" altLang="ja-JP" sz="2800" b="1" dirty="0">
              <a:latin typeface="+mn-ea"/>
            </a:endParaRPr>
          </a:p>
          <a:p>
            <a:pPr marL="0" indent="0">
              <a:buNone/>
            </a:pPr>
            <a:r>
              <a:rPr lang="ja-JP" altLang="en-US" sz="2800" b="1" dirty="0">
                <a:latin typeface="+mn-ea"/>
              </a:rPr>
              <a:t>　　</a:t>
            </a:r>
            <a:r>
              <a:rPr lang="en-US" altLang="ja-JP" sz="2800" b="1" dirty="0">
                <a:latin typeface="+mn-ea"/>
              </a:rPr>
              <a:t>(1) </a:t>
            </a:r>
            <a:r>
              <a:rPr lang="ja-JP" altLang="en-US" sz="2800" b="1" dirty="0">
                <a:latin typeface="+mn-ea"/>
              </a:rPr>
              <a:t>受付日　　　　</a:t>
            </a:r>
            <a:r>
              <a:rPr lang="en-US" altLang="ja-JP" sz="2800" b="1" dirty="0">
                <a:latin typeface="+mn-ea"/>
              </a:rPr>
              <a:t>(2)</a:t>
            </a:r>
            <a:r>
              <a:rPr lang="ja-JP" altLang="en-US" sz="2800" b="1" dirty="0">
                <a:latin typeface="+mn-ea"/>
              </a:rPr>
              <a:t>～</a:t>
            </a:r>
            <a:r>
              <a:rPr lang="en-US" altLang="ja-JP" sz="2800" b="1" dirty="0">
                <a:latin typeface="+mn-ea"/>
              </a:rPr>
              <a:t>(7)</a:t>
            </a:r>
            <a:r>
              <a:rPr lang="ja-JP" altLang="en-US" sz="2800" b="1" dirty="0">
                <a:latin typeface="+mn-ea"/>
              </a:rPr>
              <a:t>　　</a:t>
            </a:r>
            <a:r>
              <a:rPr lang="en-US" altLang="ja-JP" sz="2800" b="1" u="sng" dirty="0">
                <a:solidFill>
                  <a:srgbClr val="FF0000"/>
                </a:solidFill>
                <a:latin typeface="+mn-ea"/>
              </a:rPr>
              <a:t>&lt;</a:t>
            </a:r>
            <a:r>
              <a:rPr lang="ja-JP" altLang="en-US" sz="2800" b="1" u="sng" dirty="0">
                <a:solidFill>
                  <a:srgbClr val="FF0000"/>
                </a:solidFill>
                <a:latin typeface="+mn-ea"/>
              </a:rPr>
              <a:t>記載省略</a:t>
            </a:r>
            <a:r>
              <a:rPr lang="en-US" altLang="ja-JP" sz="2800" b="1" u="sng" dirty="0">
                <a:solidFill>
                  <a:srgbClr val="FF0000"/>
                </a:solidFill>
                <a:latin typeface="+mn-ea"/>
              </a:rPr>
              <a:t>&gt;</a:t>
            </a:r>
            <a:r>
              <a:rPr lang="ja-JP" altLang="en-US" sz="2800" b="1" dirty="0">
                <a:latin typeface="+mn-ea"/>
              </a:rPr>
              <a:t>　　　</a:t>
            </a:r>
            <a:endParaRPr lang="en-US" altLang="ja-JP" sz="2800" b="1" dirty="0">
              <a:latin typeface="+mn-ea"/>
            </a:endParaRPr>
          </a:p>
          <a:p>
            <a:pPr marL="0" indent="0">
              <a:buNone/>
            </a:pPr>
            <a:r>
              <a:rPr lang="ja-JP" altLang="en-US" sz="2800" b="1" dirty="0">
                <a:latin typeface="+mn-ea"/>
              </a:rPr>
              <a:t>　② 受取りをした洗濯物に事故が発生した場合は、</a:t>
            </a:r>
            <a:endParaRPr lang="en-US" altLang="ja-JP" sz="2800" b="1" dirty="0">
              <a:latin typeface="+mn-ea"/>
            </a:endParaRPr>
          </a:p>
          <a:p>
            <a:pPr marL="0" indent="0">
              <a:buNone/>
            </a:pPr>
            <a:r>
              <a:rPr lang="ja-JP" altLang="en-US" sz="2800" b="1" dirty="0">
                <a:latin typeface="+mn-ea"/>
              </a:rPr>
              <a:t>　　「クリーニング事故賠償基準」に基づき、利用者に賠</a:t>
            </a:r>
            <a:endParaRPr lang="en-US" altLang="ja-JP" sz="2800" b="1" dirty="0">
              <a:latin typeface="+mn-ea"/>
            </a:endParaRPr>
          </a:p>
          <a:p>
            <a:pPr marL="0" indent="0">
              <a:buNone/>
            </a:pPr>
            <a:r>
              <a:rPr lang="ja-JP" altLang="en-US" sz="2800" b="1" dirty="0">
                <a:latin typeface="+mn-ea"/>
              </a:rPr>
              <a:t>　　償を速やかに実施。</a:t>
            </a:r>
            <a:endParaRPr lang="en-US" altLang="ja-JP" sz="2800" b="1" dirty="0">
              <a:latin typeface="+mn-ea"/>
            </a:endParaRPr>
          </a:p>
          <a:p>
            <a:pPr marL="0" indent="0">
              <a:buNone/>
            </a:pPr>
            <a:r>
              <a:rPr lang="ja-JP" altLang="en-US" sz="2800" b="1" dirty="0">
                <a:latin typeface="+mn-ea"/>
              </a:rPr>
              <a:t>　③ 損害賠償の確実な実施を図るため、「損害賠償保</a:t>
            </a:r>
            <a:endParaRPr lang="en-US" altLang="ja-JP" sz="2800" b="1" dirty="0">
              <a:latin typeface="+mn-ea"/>
            </a:endParaRPr>
          </a:p>
          <a:p>
            <a:pPr marL="0" indent="0">
              <a:buNone/>
            </a:pPr>
            <a:r>
              <a:rPr lang="en-US" altLang="ja-JP" sz="2800" b="1" dirty="0">
                <a:latin typeface="+mn-ea"/>
              </a:rPr>
              <a:t>    </a:t>
            </a:r>
            <a:r>
              <a:rPr lang="ja-JP" altLang="en-US" sz="2800" b="1" dirty="0">
                <a:latin typeface="+mn-ea"/>
              </a:rPr>
              <a:t>険」への加入義務。</a:t>
            </a:r>
            <a:endParaRPr lang="en-US" altLang="ja-JP" sz="2800" b="1" dirty="0">
              <a:latin typeface="+mn-ea"/>
            </a:endParaRPr>
          </a:p>
        </p:txBody>
      </p:sp>
      <p:sp>
        <p:nvSpPr>
          <p:cNvPr id="4" name="スライド番号プレースホルダー 3">
            <a:extLst>
              <a:ext uri="{FF2B5EF4-FFF2-40B4-BE49-F238E27FC236}">
                <a16:creationId xmlns:a16="http://schemas.microsoft.com/office/drawing/2014/main" id="{C988AC50-E269-2EDF-E10E-AF96273B6DAC}"/>
              </a:ext>
            </a:extLst>
          </p:cNvPr>
          <p:cNvSpPr>
            <a:spLocks noGrp="1"/>
          </p:cNvSpPr>
          <p:nvPr>
            <p:ph type="sldNum" sz="quarter" idx="12"/>
          </p:nvPr>
        </p:nvSpPr>
        <p:spPr>
          <a:xfrm>
            <a:off x="7884368" y="6232227"/>
            <a:ext cx="789185" cy="365125"/>
          </a:xfrm>
        </p:spPr>
        <p:txBody>
          <a:bodyPr/>
          <a:lstStyle/>
          <a:p>
            <a:fld id="{D57F1E4F-1CFF-5643-939E-217C01CDF565}" type="slidenum">
              <a:rPr lang="en-US" sz="2800" b="1">
                <a:latin typeface="+mn-ea"/>
              </a:rPr>
              <a:pPr/>
              <a:t>19</a:t>
            </a:fld>
            <a:endParaRPr lang="en-US" sz="2800" b="1" dirty="0">
              <a:latin typeface="+mn-ea"/>
            </a:endParaRPr>
          </a:p>
        </p:txBody>
      </p:sp>
    </p:spTree>
    <p:extLst>
      <p:ext uri="{BB962C8B-B14F-4D97-AF65-F5344CB8AC3E}">
        <p14:creationId xmlns:p14="http://schemas.microsoft.com/office/powerpoint/2010/main" val="22206209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p:cNvSpPr>
            <a:spLocks noGrp="1"/>
          </p:cNvSpPr>
          <p:nvPr>
            <p:ph type="title"/>
          </p:nvPr>
        </p:nvSpPr>
        <p:spPr>
          <a:xfrm>
            <a:off x="467544" y="908720"/>
            <a:ext cx="8208912" cy="648072"/>
          </a:xfrm>
        </p:spPr>
        <p:txBody>
          <a:bodyPr>
            <a:noAutofit/>
          </a:bodyPr>
          <a:lstStyle/>
          <a:p>
            <a:pPr algn="l"/>
            <a:r>
              <a:rPr lang="ja-JP" altLang="en-US" sz="4000" b="1" u="sng" dirty="0"/>
              <a:t>生活衛生関係営業（生衛業）</a:t>
            </a:r>
            <a:r>
              <a:rPr lang="ja-JP" altLang="en-US" sz="4000" b="1" dirty="0"/>
              <a:t>って？</a:t>
            </a:r>
          </a:p>
        </p:txBody>
      </p:sp>
      <p:sp>
        <p:nvSpPr>
          <p:cNvPr id="4" name="スライド番号プレースホルダー 3"/>
          <p:cNvSpPr>
            <a:spLocks noGrp="1"/>
          </p:cNvSpPr>
          <p:nvPr>
            <p:ph type="sldNum" sz="quarter" idx="12"/>
          </p:nvPr>
        </p:nvSpPr>
        <p:spPr>
          <a:xfrm>
            <a:off x="8103295" y="6173403"/>
            <a:ext cx="573161" cy="365125"/>
          </a:xfrm>
        </p:spPr>
        <p:txBody>
          <a:bodyPr/>
          <a:lstStyle/>
          <a:p>
            <a:fld id="{02CAD01A-760A-42AD-AFA0-51E455D75BC1}" type="slidenum">
              <a:rPr lang="en-US" altLang="ja-JP" sz="2800" b="1" smtClean="0">
                <a:latin typeface="+mn-ea"/>
              </a:rPr>
              <a:pPr/>
              <a:t>2</a:t>
            </a:fld>
            <a:endParaRPr lang="en-US" altLang="ja-JP" sz="2800" b="1">
              <a:latin typeface="+mn-ea"/>
            </a:endParaRPr>
          </a:p>
        </p:txBody>
      </p:sp>
      <p:sp>
        <p:nvSpPr>
          <p:cNvPr id="7" name="タイトル 4"/>
          <p:cNvSpPr txBox="1">
            <a:spLocks/>
          </p:cNvSpPr>
          <p:nvPr/>
        </p:nvSpPr>
        <p:spPr bwMode="auto">
          <a:xfrm>
            <a:off x="539552" y="2132856"/>
            <a:ext cx="8136904" cy="34563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algn="ctr" rtl="0" fontAlgn="base">
              <a:spcBef>
                <a:spcPct val="0"/>
              </a:spcBef>
              <a:spcAft>
                <a:spcPct val="0"/>
              </a:spcAft>
              <a:defRPr kumimoji="1" sz="4400" kern="1200">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kumimoji="1" sz="4400">
                <a:solidFill>
                  <a:schemeClr val="tx2"/>
                </a:solidFill>
                <a:effectLst>
                  <a:outerShdw blurRad="38100" dist="38100" dir="2700000" algn="tl">
                    <a:srgbClr val="000000"/>
                  </a:outerShdw>
                </a:effectLst>
                <a:latin typeface="Arial" panose="020B0604020202020204" pitchFamily="34" charset="0"/>
                <a:ea typeface="ＭＳ Ｐゴシック" panose="020B0600070205080204" pitchFamily="50" charset="-128"/>
              </a:defRPr>
            </a:lvl2pPr>
            <a:lvl3pPr algn="ctr" rtl="0" fontAlgn="base">
              <a:spcBef>
                <a:spcPct val="0"/>
              </a:spcBef>
              <a:spcAft>
                <a:spcPct val="0"/>
              </a:spcAft>
              <a:defRPr kumimoji="1" sz="4400">
                <a:solidFill>
                  <a:schemeClr val="tx2"/>
                </a:solidFill>
                <a:effectLst>
                  <a:outerShdw blurRad="38100" dist="38100" dir="2700000" algn="tl">
                    <a:srgbClr val="000000"/>
                  </a:outerShdw>
                </a:effectLst>
                <a:latin typeface="Arial" panose="020B0604020202020204" pitchFamily="34" charset="0"/>
                <a:ea typeface="ＭＳ Ｐゴシック" panose="020B0600070205080204" pitchFamily="50" charset="-128"/>
              </a:defRPr>
            </a:lvl3pPr>
            <a:lvl4pPr algn="ctr" rtl="0" fontAlgn="base">
              <a:spcBef>
                <a:spcPct val="0"/>
              </a:spcBef>
              <a:spcAft>
                <a:spcPct val="0"/>
              </a:spcAft>
              <a:defRPr kumimoji="1" sz="4400">
                <a:solidFill>
                  <a:schemeClr val="tx2"/>
                </a:solidFill>
                <a:effectLst>
                  <a:outerShdw blurRad="38100" dist="38100" dir="2700000" algn="tl">
                    <a:srgbClr val="000000"/>
                  </a:outerShdw>
                </a:effectLst>
                <a:latin typeface="Arial" panose="020B0604020202020204" pitchFamily="34" charset="0"/>
                <a:ea typeface="ＭＳ Ｐゴシック" panose="020B0600070205080204" pitchFamily="50" charset="-128"/>
              </a:defRPr>
            </a:lvl4pPr>
            <a:lvl5pPr algn="ctr" rtl="0" fontAlgn="base">
              <a:spcBef>
                <a:spcPct val="0"/>
              </a:spcBef>
              <a:spcAft>
                <a:spcPct val="0"/>
              </a:spcAft>
              <a:defRPr kumimoji="1" sz="4400">
                <a:solidFill>
                  <a:schemeClr val="tx2"/>
                </a:solidFill>
                <a:effectLst>
                  <a:outerShdw blurRad="38100" dist="38100" dir="2700000" algn="tl">
                    <a:srgbClr val="000000"/>
                  </a:outerShdw>
                </a:effectLst>
                <a:latin typeface="Arial" panose="020B0604020202020204" pitchFamily="34" charset="0"/>
                <a:ea typeface="ＭＳ Ｐゴシック" panose="020B0600070205080204" pitchFamily="50" charset="-128"/>
              </a:defRPr>
            </a:lvl5pPr>
            <a:lvl6pPr marL="457200" algn="ctr" rtl="0" fontAlgn="base">
              <a:spcBef>
                <a:spcPct val="0"/>
              </a:spcBef>
              <a:spcAft>
                <a:spcPct val="0"/>
              </a:spcAft>
              <a:defRPr kumimoji="1" sz="4400">
                <a:solidFill>
                  <a:schemeClr val="tx2"/>
                </a:solidFill>
                <a:effectLst>
                  <a:outerShdw blurRad="38100" dist="38100" dir="2700000" algn="tl">
                    <a:srgbClr val="000000"/>
                  </a:outerShdw>
                </a:effectLst>
                <a:latin typeface="Arial" panose="020B0604020202020204" pitchFamily="34" charset="0"/>
                <a:ea typeface="ＭＳ Ｐゴシック" panose="020B0600070205080204" pitchFamily="50" charset="-128"/>
              </a:defRPr>
            </a:lvl6pPr>
            <a:lvl7pPr marL="914400" algn="ctr" rtl="0" fontAlgn="base">
              <a:spcBef>
                <a:spcPct val="0"/>
              </a:spcBef>
              <a:spcAft>
                <a:spcPct val="0"/>
              </a:spcAft>
              <a:defRPr kumimoji="1" sz="4400">
                <a:solidFill>
                  <a:schemeClr val="tx2"/>
                </a:solidFill>
                <a:effectLst>
                  <a:outerShdw blurRad="38100" dist="38100" dir="2700000" algn="tl">
                    <a:srgbClr val="000000"/>
                  </a:outerShdw>
                </a:effectLst>
                <a:latin typeface="Arial" panose="020B0604020202020204" pitchFamily="34" charset="0"/>
                <a:ea typeface="ＭＳ Ｐゴシック" panose="020B0600070205080204" pitchFamily="50" charset="-128"/>
              </a:defRPr>
            </a:lvl7pPr>
            <a:lvl8pPr marL="1371600" algn="ctr" rtl="0" fontAlgn="base">
              <a:spcBef>
                <a:spcPct val="0"/>
              </a:spcBef>
              <a:spcAft>
                <a:spcPct val="0"/>
              </a:spcAft>
              <a:defRPr kumimoji="1" sz="4400">
                <a:solidFill>
                  <a:schemeClr val="tx2"/>
                </a:solidFill>
                <a:effectLst>
                  <a:outerShdw blurRad="38100" dist="38100" dir="2700000" algn="tl">
                    <a:srgbClr val="000000"/>
                  </a:outerShdw>
                </a:effectLst>
                <a:latin typeface="Arial" panose="020B0604020202020204" pitchFamily="34" charset="0"/>
                <a:ea typeface="ＭＳ Ｐゴシック" panose="020B0600070205080204" pitchFamily="50" charset="-128"/>
              </a:defRPr>
            </a:lvl8pPr>
            <a:lvl9pPr marL="1828800" algn="ctr" rtl="0" fontAlgn="base">
              <a:spcBef>
                <a:spcPct val="0"/>
              </a:spcBef>
              <a:spcAft>
                <a:spcPct val="0"/>
              </a:spcAft>
              <a:defRPr kumimoji="1" sz="4400">
                <a:solidFill>
                  <a:schemeClr val="tx2"/>
                </a:solidFill>
                <a:effectLst>
                  <a:outerShdw blurRad="38100" dist="38100" dir="2700000" algn="tl">
                    <a:srgbClr val="000000"/>
                  </a:outerShdw>
                </a:effectLst>
                <a:latin typeface="Arial" panose="020B0604020202020204" pitchFamily="34" charset="0"/>
                <a:ea typeface="ＭＳ Ｐゴシック" panose="020B0600070205080204" pitchFamily="50" charset="-128"/>
              </a:defRPr>
            </a:lvl9pPr>
          </a:lstStyle>
          <a:p>
            <a:pPr algn="l"/>
            <a:r>
              <a:rPr lang="ja-JP" altLang="en-US" sz="3600" b="1" dirty="0">
                <a:solidFill>
                  <a:schemeClr val="tx1"/>
                </a:solidFill>
                <a:effectLst/>
                <a:latin typeface="ＭＳ Ｐゴシック" panose="020B0600070205080204" pitchFamily="50" charset="-128"/>
                <a:ea typeface="ＭＳ Ｐゴシック" panose="020B0600070205080204" pitchFamily="50" charset="-128"/>
              </a:rPr>
              <a:t>「生活衛生関係営業の運営の適正化及び振興に関する法律（略称；</a:t>
            </a:r>
            <a:r>
              <a:rPr lang="ja-JP" altLang="en-US" sz="3600" b="1" u="sng" dirty="0">
                <a:solidFill>
                  <a:schemeClr val="tx1"/>
                </a:solidFill>
                <a:effectLst/>
                <a:latin typeface="ＭＳ Ｐゴシック" panose="020B0600070205080204" pitchFamily="50" charset="-128"/>
                <a:ea typeface="ＭＳ Ｐゴシック" panose="020B0600070205080204" pitchFamily="50" charset="-128"/>
              </a:rPr>
              <a:t>生衛法</a:t>
            </a:r>
            <a:r>
              <a:rPr lang="ja-JP" altLang="en-US" sz="3600" b="1" dirty="0">
                <a:solidFill>
                  <a:schemeClr val="tx1"/>
                </a:solidFill>
                <a:effectLst/>
                <a:latin typeface="ＭＳ Ｐゴシック" panose="020B0600070205080204" pitchFamily="50" charset="-128"/>
                <a:ea typeface="ＭＳ Ｐゴシック" panose="020B0600070205080204" pitchFamily="50" charset="-128"/>
              </a:rPr>
              <a:t>）」により示されている　</a:t>
            </a:r>
            <a:r>
              <a:rPr lang="en-US" altLang="ja-JP" sz="3600" b="1" dirty="0">
                <a:solidFill>
                  <a:srgbClr val="FF0000"/>
                </a:solidFill>
                <a:effectLst/>
                <a:latin typeface="ＭＳ Ｐゴシック" panose="020B0600070205080204" pitchFamily="50" charset="-128"/>
                <a:ea typeface="ＭＳ Ｐゴシック" panose="020B0600070205080204" pitchFamily="50" charset="-128"/>
              </a:rPr>
              <a:t>18</a:t>
            </a:r>
            <a:r>
              <a:rPr lang="ja-JP" altLang="en-US" sz="3600" b="1" dirty="0">
                <a:solidFill>
                  <a:srgbClr val="FF0000"/>
                </a:solidFill>
                <a:effectLst/>
                <a:latin typeface="ＭＳ Ｐゴシック" panose="020B0600070205080204" pitchFamily="50" charset="-128"/>
                <a:ea typeface="ＭＳ Ｐゴシック" panose="020B0600070205080204" pitchFamily="50" charset="-128"/>
              </a:rPr>
              <a:t>業種</a:t>
            </a:r>
            <a:r>
              <a:rPr lang="ja-JP" altLang="en-US" sz="3600" b="1" dirty="0">
                <a:solidFill>
                  <a:schemeClr val="tx1"/>
                </a:solidFill>
                <a:effectLst/>
                <a:latin typeface="ＭＳ Ｐゴシック" panose="020B0600070205080204" pitchFamily="50" charset="-128"/>
                <a:ea typeface="ＭＳ Ｐゴシック" panose="020B0600070205080204" pitchFamily="50" charset="-128"/>
              </a:rPr>
              <a:t>。</a:t>
            </a:r>
            <a:endParaRPr lang="en-US" altLang="ja-JP" sz="3600" b="1" dirty="0">
              <a:solidFill>
                <a:schemeClr val="tx1"/>
              </a:solidFill>
              <a:effectLst/>
              <a:latin typeface="ＭＳ Ｐゴシック" panose="020B0600070205080204" pitchFamily="50" charset="-128"/>
              <a:ea typeface="ＭＳ Ｐゴシック" panose="020B0600070205080204" pitchFamily="50" charset="-128"/>
            </a:endParaRPr>
          </a:p>
          <a:p>
            <a:pPr algn="dist"/>
            <a:endParaRPr lang="en-US" altLang="ja-JP" sz="3600" b="1" dirty="0">
              <a:solidFill>
                <a:schemeClr val="tx1"/>
              </a:solidFill>
              <a:effectLst/>
              <a:latin typeface="ＭＳ Ｐゴシック" panose="020B0600070205080204" pitchFamily="50" charset="-128"/>
              <a:ea typeface="ＭＳ Ｐゴシック" panose="020B0600070205080204" pitchFamily="50" charset="-128"/>
            </a:endParaRPr>
          </a:p>
          <a:p>
            <a:pPr algn="l"/>
            <a:r>
              <a:rPr lang="ja-JP" altLang="en-US" sz="3600" dirty="0">
                <a:solidFill>
                  <a:schemeClr val="tx1"/>
                </a:solidFill>
                <a:effectLst/>
                <a:latin typeface="ＭＳ Ｐゴシック" panose="020B0600070205080204" pitchFamily="50" charset="-128"/>
                <a:ea typeface="ＭＳ Ｐゴシック" panose="020B0600070205080204" pitchFamily="50" charset="-128"/>
              </a:rPr>
              <a:t>　国民の生活に不可欠なサービスや商品を提供する業種。</a:t>
            </a:r>
          </a:p>
        </p:txBody>
      </p:sp>
    </p:spTree>
    <p:extLst>
      <p:ext uri="{BB962C8B-B14F-4D97-AF65-F5344CB8AC3E}">
        <p14:creationId xmlns:p14="http://schemas.microsoft.com/office/powerpoint/2010/main" val="15374954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p:cNvSpPr>
            <a:spLocks noGrp="1"/>
          </p:cNvSpPr>
          <p:nvPr>
            <p:ph type="title"/>
          </p:nvPr>
        </p:nvSpPr>
        <p:spPr>
          <a:xfrm>
            <a:off x="899592" y="260648"/>
            <a:ext cx="6147015" cy="677215"/>
          </a:xfrm>
        </p:spPr>
        <p:txBody>
          <a:bodyPr>
            <a:noAutofit/>
          </a:bodyPr>
          <a:lstStyle/>
          <a:p>
            <a:r>
              <a:rPr lang="ja-JP" altLang="en-US" sz="3200" b="1" dirty="0">
                <a:solidFill>
                  <a:srgbClr val="00B0F0"/>
                </a:solidFill>
                <a:effectLst>
                  <a:outerShdw blurRad="38100" dist="38100" dir="2700000" algn="tl">
                    <a:srgbClr val="000000">
                      <a:alpha val="43137"/>
                    </a:srgbClr>
                  </a:outerShdw>
                </a:effectLst>
              </a:rPr>
              <a:t>クリーニング事故賠償基準</a:t>
            </a:r>
            <a:endParaRPr lang="ja-JP" altLang="en-US" sz="3200" dirty="0">
              <a:solidFill>
                <a:srgbClr val="00B0F0"/>
              </a:solidFill>
            </a:endParaRPr>
          </a:p>
        </p:txBody>
      </p:sp>
      <p:sp>
        <p:nvSpPr>
          <p:cNvPr id="3" name="コンテンツ プレースホルダー 2"/>
          <p:cNvSpPr>
            <a:spLocks noGrp="1"/>
          </p:cNvSpPr>
          <p:nvPr>
            <p:ph idx="1"/>
          </p:nvPr>
        </p:nvSpPr>
        <p:spPr>
          <a:xfrm>
            <a:off x="395536" y="1268760"/>
            <a:ext cx="8280920" cy="5328592"/>
          </a:xfrm>
        </p:spPr>
        <p:txBody>
          <a:bodyPr>
            <a:noAutofit/>
          </a:bodyPr>
          <a:lstStyle/>
          <a:p>
            <a:pPr marL="0" indent="0">
              <a:buNone/>
            </a:pPr>
            <a:r>
              <a:rPr lang="ja-JP" altLang="en-US" sz="2800" b="1" dirty="0">
                <a:latin typeface="ＭＳ Ｐゴシック" panose="020B0600070205080204" pitchFamily="50" charset="-128"/>
                <a:ea typeface="ＭＳ Ｐゴシック" panose="020B0600070205080204" pitchFamily="50" charset="-128"/>
              </a:rPr>
              <a:t>第１条（目的）</a:t>
            </a:r>
            <a:endParaRPr lang="en-US" altLang="ja-JP" sz="2800" b="1" dirty="0">
              <a:latin typeface="ＭＳ Ｐゴシック" panose="020B0600070205080204" pitchFamily="50" charset="-128"/>
              <a:ea typeface="ＭＳ Ｐゴシック" panose="020B0600070205080204" pitchFamily="50" charset="-128"/>
            </a:endParaRPr>
          </a:p>
          <a:p>
            <a:pPr marL="0" indent="0">
              <a:buNone/>
            </a:pPr>
            <a:r>
              <a:rPr lang="ja-JP" altLang="en-US" sz="2800" b="1" dirty="0">
                <a:latin typeface="ＭＳ Ｐゴシック" panose="020B0600070205080204" pitchFamily="50" charset="-128"/>
                <a:ea typeface="ＭＳ Ｐゴシック" panose="020B0600070205080204" pitchFamily="50" charset="-128"/>
              </a:rPr>
              <a:t>　利用者から預かった洗濯物の処理又は受取及び引渡しの際に、職務上相当な注意を怠ったことで、法律上の損害賠償責任を負うべき場合に、大量のクレームを定型的に処理するための「合理的基準」を設定。</a:t>
            </a:r>
            <a:endParaRPr lang="en-US" altLang="ja-JP" sz="2800" b="1" dirty="0">
              <a:latin typeface="ＭＳ Ｐゴシック" panose="020B0600070205080204" pitchFamily="50" charset="-128"/>
              <a:ea typeface="ＭＳ Ｐゴシック" panose="020B0600070205080204" pitchFamily="50" charset="-128"/>
            </a:endParaRPr>
          </a:p>
          <a:p>
            <a:pPr marL="0" indent="0">
              <a:buNone/>
            </a:pPr>
            <a:r>
              <a:rPr lang="ja-JP" altLang="en-US" sz="2800" b="1" dirty="0">
                <a:latin typeface="ＭＳ Ｐゴシック" panose="020B0600070205080204" pitchFamily="50" charset="-128"/>
                <a:ea typeface="ＭＳ Ｐゴシック" panose="020B0600070205080204" pitchFamily="50" charset="-128"/>
              </a:rPr>
              <a:t>　公平かつ効率的にトラブルを解決して、利用者の簡易迅速な救済を図る。</a:t>
            </a:r>
            <a:endParaRPr lang="en-US" altLang="ja-JP" sz="2800" b="1" dirty="0">
              <a:latin typeface="ＭＳ Ｐゴシック" panose="020B0600070205080204" pitchFamily="50" charset="-128"/>
              <a:ea typeface="ＭＳ Ｐゴシック" panose="020B0600070205080204" pitchFamily="50" charset="-128"/>
            </a:endParaRPr>
          </a:p>
          <a:p>
            <a:pPr marL="0" indent="0">
              <a:buNone/>
            </a:pPr>
            <a:endParaRPr lang="en-US" altLang="ja-JP" sz="2800" b="1" dirty="0">
              <a:latin typeface="ＭＳ Ｐゴシック" panose="020B0600070205080204" pitchFamily="50" charset="-128"/>
              <a:ea typeface="ＭＳ Ｐゴシック" panose="020B0600070205080204" pitchFamily="50" charset="-128"/>
            </a:endParaRPr>
          </a:p>
          <a:p>
            <a:pPr marL="0" indent="0">
              <a:buNone/>
            </a:pPr>
            <a:r>
              <a:rPr lang="ja-JP" altLang="en-US" sz="2800" b="1" dirty="0">
                <a:latin typeface="ＭＳ Ｐゴシック" panose="020B0600070205080204" pitchFamily="50" charset="-128"/>
                <a:ea typeface="ＭＳ Ｐゴシック" panose="020B0600070205080204" pitchFamily="50" charset="-128"/>
              </a:rPr>
              <a:t>第２条～第８条　　</a:t>
            </a:r>
            <a:r>
              <a:rPr lang="en-US" altLang="ja-JP" sz="2800" b="1" u="sng" dirty="0">
                <a:solidFill>
                  <a:srgbClr val="FF0000"/>
                </a:solidFill>
                <a:latin typeface="ＭＳ Ｐゴシック" panose="020B0600070205080204" pitchFamily="50" charset="-128"/>
                <a:ea typeface="ＭＳ Ｐゴシック" panose="020B0600070205080204" pitchFamily="50" charset="-128"/>
              </a:rPr>
              <a:t>&lt;</a:t>
            </a:r>
            <a:r>
              <a:rPr lang="ja-JP" altLang="en-US" sz="2800" b="1" u="sng" dirty="0">
                <a:solidFill>
                  <a:srgbClr val="FF0000"/>
                </a:solidFill>
                <a:latin typeface="ＭＳ Ｐゴシック" panose="020B0600070205080204" pitchFamily="50" charset="-128"/>
                <a:ea typeface="ＭＳ Ｐゴシック" panose="020B0600070205080204" pitchFamily="50" charset="-128"/>
              </a:rPr>
              <a:t>記載省略</a:t>
            </a:r>
            <a:r>
              <a:rPr lang="en-US" altLang="ja-JP" sz="2800" b="1" u="sng" dirty="0">
                <a:solidFill>
                  <a:srgbClr val="FF0000"/>
                </a:solidFill>
                <a:latin typeface="ＭＳ Ｐゴシック" panose="020B0600070205080204" pitchFamily="50" charset="-128"/>
                <a:ea typeface="ＭＳ Ｐゴシック" panose="020B0600070205080204" pitchFamily="50" charset="-128"/>
              </a:rPr>
              <a:t>&gt;</a:t>
            </a:r>
          </a:p>
          <a:p>
            <a:pPr marL="0" indent="0">
              <a:buNone/>
            </a:pPr>
            <a:endParaRPr lang="en-US" altLang="ja-JP" sz="2800" b="1" dirty="0">
              <a:latin typeface="ＭＳ Ｐゴシック" panose="020B0600070205080204" pitchFamily="50" charset="-128"/>
              <a:ea typeface="ＭＳ Ｐゴシック" panose="020B0600070205080204" pitchFamily="50" charset="-128"/>
            </a:endParaRPr>
          </a:p>
        </p:txBody>
      </p:sp>
      <p:sp>
        <p:nvSpPr>
          <p:cNvPr id="2" name="スライド番号プレースホルダー 3">
            <a:extLst>
              <a:ext uri="{FF2B5EF4-FFF2-40B4-BE49-F238E27FC236}">
                <a16:creationId xmlns:a16="http://schemas.microsoft.com/office/drawing/2014/main" id="{C3BB05E3-9482-E50A-A6FF-49D75954DB33}"/>
              </a:ext>
            </a:extLst>
          </p:cNvPr>
          <p:cNvSpPr>
            <a:spLocks noGrp="1"/>
          </p:cNvSpPr>
          <p:nvPr>
            <p:ph type="sldNum" sz="quarter" idx="12"/>
          </p:nvPr>
        </p:nvSpPr>
        <p:spPr>
          <a:xfrm>
            <a:off x="7740352" y="6021288"/>
            <a:ext cx="717177" cy="365125"/>
          </a:xfrm>
        </p:spPr>
        <p:txBody>
          <a:bodyPr/>
          <a:lstStyle/>
          <a:p>
            <a:fld id="{D57F1E4F-1CFF-5643-939E-217C01CDF565}" type="slidenum">
              <a:rPr lang="en-US" sz="2800" b="1">
                <a:latin typeface="+mn-ea"/>
              </a:rPr>
              <a:pPr/>
              <a:t>20</a:t>
            </a:fld>
            <a:endParaRPr lang="en-US" sz="2800" b="1" dirty="0">
              <a:latin typeface="+mn-ea"/>
            </a:endParaRPr>
          </a:p>
        </p:txBody>
      </p:sp>
    </p:spTree>
    <p:extLst>
      <p:ext uri="{BB962C8B-B14F-4D97-AF65-F5344CB8AC3E}">
        <p14:creationId xmlns:p14="http://schemas.microsoft.com/office/powerpoint/2010/main" val="35893256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3ABC2B-2A85-AF95-17A5-5B9996194FE5}"/>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19DFDA36-3664-B575-7A38-E9B711F55D1E}"/>
              </a:ext>
            </a:extLst>
          </p:cNvPr>
          <p:cNvSpPr>
            <a:spLocks noGrp="1"/>
          </p:cNvSpPr>
          <p:nvPr>
            <p:ph type="title"/>
          </p:nvPr>
        </p:nvSpPr>
        <p:spPr>
          <a:xfrm>
            <a:off x="241669" y="116632"/>
            <a:ext cx="8660662" cy="606172"/>
          </a:xfrm>
        </p:spPr>
        <p:txBody>
          <a:bodyPr>
            <a:noAutofit/>
          </a:bodyPr>
          <a:lstStyle/>
          <a:p>
            <a:r>
              <a:rPr lang="ja-JP" altLang="en-US" sz="3000" b="1" dirty="0">
                <a:solidFill>
                  <a:srgbClr val="FF0000"/>
                </a:solidFill>
              </a:rPr>
              <a:t>ｸﾘｰﾆﾝｸﾞ業に関する標準営業約款（抜粋）　　その４</a:t>
            </a:r>
          </a:p>
        </p:txBody>
      </p:sp>
      <p:sp>
        <p:nvSpPr>
          <p:cNvPr id="3" name="コンテンツ プレースホルダー 2">
            <a:extLst>
              <a:ext uri="{FF2B5EF4-FFF2-40B4-BE49-F238E27FC236}">
                <a16:creationId xmlns:a16="http://schemas.microsoft.com/office/drawing/2014/main" id="{D8AC4D6F-A92C-FE57-BD93-7ADE1D8D97B0}"/>
              </a:ext>
            </a:extLst>
          </p:cNvPr>
          <p:cNvSpPr>
            <a:spLocks noGrp="1"/>
          </p:cNvSpPr>
          <p:nvPr>
            <p:ph idx="1"/>
          </p:nvPr>
        </p:nvSpPr>
        <p:spPr>
          <a:xfrm>
            <a:off x="375834" y="980728"/>
            <a:ext cx="8392332" cy="5544616"/>
          </a:xfrm>
        </p:spPr>
        <p:txBody>
          <a:bodyPr>
            <a:noAutofit/>
          </a:bodyPr>
          <a:lstStyle/>
          <a:p>
            <a:pPr marL="0" indent="0">
              <a:buNone/>
            </a:pPr>
            <a:r>
              <a:rPr lang="ja-JP" altLang="en-US" sz="2800" b="1" dirty="0">
                <a:latin typeface="+mn-ea"/>
              </a:rPr>
              <a:t>その他（標識等の掲示）</a:t>
            </a:r>
            <a:endParaRPr lang="en-US" altLang="ja-JP" sz="2800" b="1" dirty="0">
              <a:latin typeface="+mn-ea"/>
            </a:endParaRPr>
          </a:p>
          <a:p>
            <a:pPr marL="0" indent="0">
              <a:buNone/>
            </a:pPr>
            <a:r>
              <a:rPr lang="ja-JP" altLang="en-US" sz="2800" b="1" dirty="0">
                <a:latin typeface="+mn-ea"/>
              </a:rPr>
              <a:t>　① 生衛法の規定に基づいて定める様式の標識を、</a:t>
            </a:r>
            <a:endParaRPr lang="en-US" altLang="ja-JP" sz="2800" b="1" dirty="0">
              <a:latin typeface="+mn-ea"/>
            </a:endParaRPr>
          </a:p>
          <a:p>
            <a:pPr marL="0" indent="0">
              <a:buNone/>
            </a:pPr>
            <a:r>
              <a:rPr lang="ja-JP" altLang="en-US" sz="2800" b="1" dirty="0">
                <a:latin typeface="+mn-ea"/>
              </a:rPr>
              <a:t>　　営業施設ごとに、店頭又は店内の利用者の見やす</a:t>
            </a:r>
            <a:endParaRPr lang="en-US" altLang="ja-JP" sz="2800" b="1" dirty="0">
              <a:latin typeface="+mn-ea"/>
            </a:endParaRPr>
          </a:p>
          <a:p>
            <a:pPr marL="0" indent="0">
              <a:buNone/>
            </a:pPr>
            <a:r>
              <a:rPr lang="ja-JP" altLang="en-US" sz="2800" b="1" dirty="0">
                <a:latin typeface="+mn-ea"/>
              </a:rPr>
              <a:t>　　い場所に掲示。　</a:t>
            </a:r>
            <a:endParaRPr lang="en-US" altLang="ja-JP" sz="2800" b="1" dirty="0">
              <a:latin typeface="+mn-ea"/>
            </a:endParaRPr>
          </a:p>
          <a:p>
            <a:pPr marL="0" indent="0">
              <a:buNone/>
            </a:pPr>
            <a:r>
              <a:rPr lang="ja-JP" altLang="en-US" sz="2800" b="1" dirty="0">
                <a:latin typeface="+mn-ea"/>
              </a:rPr>
              <a:t>　② 次の事項の要旨を、営業施設ごとに、店頭又は店</a:t>
            </a:r>
            <a:endParaRPr lang="en-US" altLang="ja-JP" sz="2800" b="1" dirty="0">
              <a:latin typeface="+mn-ea"/>
            </a:endParaRPr>
          </a:p>
          <a:p>
            <a:pPr marL="0" indent="0">
              <a:buNone/>
            </a:pPr>
            <a:r>
              <a:rPr lang="ja-JP" altLang="en-US" sz="2800" b="1" dirty="0">
                <a:latin typeface="+mn-ea"/>
              </a:rPr>
              <a:t>　　内の利用者の見やすい場所に掲示。</a:t>
            </a:r>
            <a:endParaRPr lang="en-US" altLang="ja-JP" sz="2800" b="1" dirty="0">
              <a:latin typeface="+mn-ea"/>
            </a:endParaRPr>
          </a:p>
          <a:p>
            <a:pPr marL="0" indent="0">
              <a:buNone/>
            </a:pPr>
            <a:r>
              <a:rPr lang="ja-JP" altLang="en-US" sz="2800" b="1" dirty="0">
                <a:latin typeface="+mn-ea"/>
              </a:rPr>
              <a:t>　　</a:t>
            </a:r>
            <a:r>
              <a:rPr lang="en-US" altLang="ja-JP" sz="2800" b="1" dirty="0">
                <a:latin typeface="+mn-ea"/>
              </a:rPr>
              <a:t>(1) </a:t>
            </a:r>
            <a:r>
              <a:rPr lang="ja-JP" altLang="en-US" sz="2800" b="1" dirty="0">
                <a:latin typeface="+mn-ea"/>
              </a:rPr>
              <a:t>約款に従って営業を行う旨</a:t>
            </a:r>
            <a:endParaRPr lang="en-US" altLang="ja-JP" sz="2800" b="1" dirty="0">
              <a:latin typeface="+mn-ea"/>
            </a:endParaRPr>
          </a:p>
          <a:p>
            <a:pPr marL="0" indent="0">
              <a:buNone/>
            </a:pPr>
            <a:r>
              <a:rPr lang="ja-JP" altLang="en-US" sz="2800" b="1" dirty="0">
                <a:latin typeface="+mn-ea"/>
              </a:rPr>
              <a:t>　　</a:t>
            </a:r>
            <a:r>
              <a:rPr lang="en-US" altLang="ja-JP" sz="2800" b="1" dirty="0">
                <a:latin typeface="+mn-ea"/>
              </a:rPr>
              <a:t>(2) </a:t>
            </a:r>
            <a:r>
              <a:rPr lang="ja-JP" altLang="en-US" sz="2800" b="1" dirty="0">
                <a:latin typeface="+mn-ea"/>
              </a:rPr>
              <a:t>～</a:t>
            </a:r>
            <a:r>
              <a:rPr lang="en-US" altLang="ja-JP" sz="2800" b="1" dirty="0">
                <a:latin typeface="+mn-ea"/>
              </a:rPr>
              <a:t>(5)</a:t>
            </a:r>
            <a:r>
              <a:rPr lang="ja-JP" altLang="en-US" sz="2800" b="1" dirty="0">
                <a:latin typeface="+mn-ea"/>
              </a:rPr>
              <a:t>　　</a:t>
            </a:r>
            <a:r>
              <a:rPr lang="en-US" altLang="ja-JP" sz="2800" b="1" u="sng" dirty="0">
                <a:solidFill>
                  <a:srgbClr val="FF0000"/>
                </a:solidFill>
                <a:latin typeface="+mn-ea"/>
              </a:rPr>
              <a:t>&lt;</a:t>
            </a:r>
            <a:r>
              <a:rPr lang="ja-JP" altLang="en-US" sz="2800" b="1" u="sng" dirty="0">
                <a:solidFill>
                  <a:srgbClr val="FF0000"/>
                </a:solidFill>
                <a:latin typeface="+mn-ea"/>
              </a:rPr>
              <a:t>記載省略</a:t>
            </a:r>
            <a:r>
              <a:rPr lang="en-US" altLang="ja-JP" sz="2800" b="1" u="sng" dirty="0">
                <a:solidFill>
                  <a:srgbClr val="FF0000"/>
                </a:solidFill>
                <a:latin typeface="+mn-ea"/>
              </a:rPr>
              <a:t>&gt;</a:t>
            </a:r>
          </a:p>
        </p:txBody>
      </p:sp>
      <p:sp>
        <p:nvSpPr>
          <p:cNvPr id="4" name="スライド番号プレースホルダー 3">
            <a:extLst>
              <a:ext uri="{FF2B5EF4-FFF2-40B4-BE49-F238E27FC236}">
                <a16:creationId xmlns:a16="http://schemas.microsoft.com/office/drawing/2014/main" id="{2D09CB69-D039-82AB-2BB2-1D8E2E659001}"/>
              </a:ext>
            </a:extLst>
          </p:cNvPr>
          <p:cNvSpPr>
            <a:spLocks noGrp="1"/>
          </p:cNvSpPr>
          <p:nvPr>
            <p:ph type="sldNum" sz="quarter" idx="12"/>
          </p:nvPr>
        </p:nvSpPr>
        <p:spPr>
          <a:xfrm>
            <a:off x="7740353" y="5883276"/>
            <a:ext cx="718318" cy="365125"/>
          </a:xfrm>
        </p:spPr>
        <p:txBody>
          <a:bodyPr/>
          <a:lstStyle/>
          <a:p>
            <a:fld id="{D57F1E4F-1CFF-5643-939E-217C01CDF565}" type="slidenum">
              <a:rPr lang="en-US" sz="2800" b="1">
                <a:latin typeface="+mn-ea"/>
              </a:rPr>
              <a:pPr/>
              <a:t>21</a:t>
            </a:fld>
            <a:endParaRPr lang="en-US" sz="2800" b="1" dirty="0">
              <a:latin typeface="+mn-ea"/>
            </a:endParaRPr>
          </a:p>
        </p:txBody>
      </p:sp>
    </p:spTree>
    <p:extLst>
      <p:ext uri="{BB962C8B-B14F-4D97-AF65-F5344CB8AC3E}">
        <p14:creationId xmlns:p14="http://schemas.microsoft.com/office/powerpoint/2010/main" val="22398456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95A87E0E-3372-5064-CA54-C269DAF2759B}"/>
              </a:ext>
            </a:extLst>
          </p:cNvPr>
          <p:cNvSpPr>
            <a:spLocks noGrp="1"/>
          </p:cNvSpPr>
          <p:nvPr>
            <p:ph type="title"/>
          </p:nvPr>
        </p:nvSpPr>
        <p:spPr>
          <a:xfrm>
            <a:off x="609035" y="198782"/>
            <a:ext cx="3618402" cy="500945"/>
          </a:xfrm>
        </p:spPr>
        <p:txBody>
          <a:bodyPr>
            <a:noAutofit/>
          </a:bodyPr>
          <a:lstStyle/>
          <a:p>
            <a:r>
              <a:rPr lang="ja-JP" altLang="en-US" sz="2400" b="1" dirty="0"/>
              <a:t>標識（店内に掲示）</a:t>
            </a:r>
          </a:p>
        </p:txBody>
      </p:sp>
      <p:pic>
        <p:nvPicPr>
          <p:cNvPr id="6" name="コンテンツ プレースホルダー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6294" y="827564"/>
            <a:ext cx="4587932" cy="5757855"/>
          </a:xfrm>
        </p:spPr>
      </p:pic>
      <p:sp>
        <p:nvSpPr>
          <p:cNvPr id="5" name="タイトル 1" descr="胃に">
            <a:extLst>
              <a:ext uri="{FF2B5EF4-FFF2-40B4-BE49-F238E27FC236}">
                <a16:creationId xmlns:a16="http://schemas.microsoft.com/office/drawing/2014/main" id="{A1BE7E34-67DD-66C2-2D18-D717FC6F1226}"/>
              </a:ext>
            </a:extLst>
          </p:cNvPr>
          <p:cNvSpPr txBox="1">
            <a:spLocks/>
          </p:cNvSpPr>
          <p:nvPr/>
        </p:nvSpPr>
        <p:spPr>
          <a:xfrm>
            <a:off x="5148064" y="175455"/>
            <a:ext cx="3618402" cy="500945"/>
          </a:xfrm>
          <a:prstGeom prst="rect">
            <a:avLst/>
          </a:prstGeom>
        </p:spPr>
        <p:txBody>
          <a:bodyPr vert="horz" lIns="68580" tIns="34290" rIns="68580" bIns="34290" rtlCol="0" anchor="ctr">
            <a:noAutofit/>
          </a:bodyPr>
          <a:lstStyle>
            <a:lvl1pPr algn="ctr" defTabSz="914400" rtl="0" eaLnBrk="1" latinLnBrk="0" hangingPunct="1">
              <a:lnSpc>
                <a:spcPct val="90000"/>
              </a:lnSpc>
              <a:spcBef>
                <a:spcPct val="0"/>
              </a:spcBef>
              <a:buNone/>
              <a:defRPr kumimoji="1" sz="3600" kern="1200" cap="all" baseline="0">
                <a:solidFill>
                  <a:schemeClr val="tx1"/>
                </a:solidFill>
                <a:effectLst/>
                <a:latin typeface="+mj-lt"/>
                <a:ea typeface="+mj-ea"/>
                <a:cs typeface="+mj-cs"/>
              </a:defRPr>
            </a:lvl1pPr>
          </a:lstStyle>
          <a:p>
            <a:r>
              <a:rPr lang="ja-JP" altLang="en-US" sz="2400" b="1" dirty="0"/>
              <a:t>掲示板（店内に掲示）</a:t>
            </a:r>
          </a:p>
        </p:txBody>
      </p:sp>
      <p:sp>
        <p:nvSpPr>
          <p:cNvPr id="2" name="正方形/長方形 1">
            <a:extLst>
              <a:ext uri="{FF2B5EF4-FFF2-40B4-BE49-F238E27FC236}">
                <a16:creationId xmlns:a16="http://schemas.microsoft.com/office/drawing/2014/main" id="{66CAD29C-708E-F37D-F883-86F133083803}"/>
              </a:ext>
            </a:extLst>
          </p:cNvPr>
          <p:cNvSpPr/>
          <p:nvPr/>
        </p:nvSpPr>
        <p:spPr>
          <a:xfrm>
            <a:off x="2195736" y="5157192"/>
            <a:ext cx="864096" cy="432048"/>
          </a:xfrm>
          <a:prstGeom prst="rect">
            <a:avLst/>
          </a:prstGeom>
          <a:solidFill>
            <a:schemeClr val="bg2">
              <a:lumMod val="60000"/>
              <a:lumOff val="4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sz="1350"/>
          </a:p>
        </p:txBody>
      </p:sp>
      <p:pic>
        <p:nvPicPr>
          <p:cNvPr id="10" name="図 9">
            <a:extLst>
              <a:ext uri="{FF2B5EF4-FFF2-40B4-BE49-F238E27FC236}">
                <a16:creationId xmlns:a16="http://schemas.microsoft.com/office/drawing/2014/main" id="{E862001A-8EAD-80AB-C382-44604472A7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04226" y="827564"/>
            <a:ext cx="4233225" cy="5948651"/>
          </a:xfrm>
          <a:prstGeom prst="rect">
            <a:avLst/>
          </a:prstGeom>
        </p:spPr>
      </p:pic>
      <p:sp>
        <p:nvSpPr>
          <p:cNvPr id="3" name="スライド番号プレースホルダー 4">
            <a:extLst>
              <a:ext uri="{FF2B5EF4-FFF2-40B4-BE49-F238E27FC236}">
                <a16:creationId xmlns:a16="http://schemas.microsoft.com/office/drawing/2014/main" id="{0187F736-5989-1ADD-5FB9-30BEFACA2773}"/>
              </a:ext>
            </a:extLst>
          </p:cNvPr>
          <p:cNvSpPr>
            <a:spLocks noGrp="1"/>
          </p:cNvSpPr>
          <p:nvPr>
            <p:ph type="sldNum" sz="quarter" idx="12"/>
          </p:nvPr>
        </p:nvSpPr>
        <p:spPr>
          <a:xfrm>
            <a:off x="8125189" y="6220294"/>
            <a:ext cx="573161" cy="365125"/>
          </a:xfrm>
        </p:spPr>
        <p:txBody>
          <a:bodyPr/>
          <a:lstStyle/>
          <a:p>
            <a:fld id="{52B4E6FD-3BBB-436B-8645-82082E0EDA20}" type="slidenum">
              <a:rPr lang="en-US" altLang="ja-JP" sz="2800" b="1" smtClean="0">
                <a:latin typeface="+mn-ea"/>
              </a:rPr>
              <a:pPr/>
              <a:t>22</a:t>
            </a:fld>
            <a:endParaRPr lang="en-US" altLang="ja-JP" sz="2800" b="1" dirty="0">
              <a:latin typeface="+mn-ea"/>
            </a:endParaRPr>
          </a:p>
        </p:txBody>
      </p:sp>
    </p:spTree>
    <p:extLst>
      <p:ext uri="{BB962C8B-B14F-4D97-AF65-F5344CB8AC3E}">
        <p14:creationId xmlns:p14="http://schemas.microsoft.com/office/powerpoint/2010/main" val="19935997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187624" y="548680"/>
            <a:ext cx="6696744" cy="857250"/>
          </a:xfrm>
        </p:spPr>
        <p:txBody>
          <a:bodyPr>
            <a:normAutofit fontScale="90000"/>
          </a:bodyPr>
          <a:lstStyle/>
          <a:p>
            <a:r>
              <a:rPr lang="ja-JP" altLang="en-US" b="1" dirty="0"/>
              <a:t>標準営業約款（Ｓマーク）登録の流れ</a:t>
            </a:r>
            <a:endParaRPr kumimoji="1" lang="ja-JP" altLang="en-US" dirty="0"/>
          </a:p>
        </p:txBody>
      </p:sp>
      <p:sp>
        <p:nvSpPr>
          <p:cNvPr id="5" name="スライド番号プレースホルダー 4"/>
          <p:cNvSpPr>
            <a:spLocks noGrp="1"/>
          </p:cNvSpPr>
          <p:nvPr>
            <p:ph type="sldNum" sz="quarter" idx="12"/>
          </p:nvPr>
        </p:nvSpPr>
        <p:spPr>
          <a:xfrm>
            <a:off x="8001832" y="6309320"/>
            <a:ext cx="573161" cy="365125"/>
          </a:xfrm>
        </p:spPr>
        <p:txBody>
          <a:bodyPr/>
          <a:lstStyle/>
          <a:p>
            <a:fld id="{52B4E6FD-3BBB-436B-8645-82082E0EDA20}" type="slidenum">
              <a:rPr lang="en-US" altLang="ja-JP" sz="2800" b="1" smtClean="0">
                <a:latin typeface="+mn-ea"/>
              </a:rPr>
              <a:pPr/>
              <a:t>23</a:t>
            </a:fld>
            <a:endParaRPr lang="en-US" altLang="ja-JP" sz="2800" b="1" dirty="0">
              <a:latin typeface="+mn-ea"/>
            </a:endParaRPr>
          </a:p>
        </p:txBody>
      </p:sp>
      <p:pic>
        <p:nvPicPr>
          <p:cNvPr id="7" name="図 6">
            <a:extLst>
              <a:ext uri="{FF2B5EF4-FFF2-40B4-BE49-F238E27FC236}">
                <a16:creationId xmlns:a16="http://schemas.microsoft.com/office/drawing/2014/main" id="{868CA028-C536-E339-4BCC-5FBA3A8CA395}"/>
              </a:ext>
            </a:extLst>
          </p:cNvPr>
          <p:cNvPicPr>
            <a:picLocks noChangeAspect="1"/>
          </p:cNvPicPr>
          <p:nvPr/>
        </p:nvPicPr>
        <p:blipFill>
          <a:blip r:embed="rId3"/>
          <a:stretch>
            <a:fillRect/>
          </a:stretch>
        </p:blipFill>
        <p:spPr>
          <a:xfrm>
            <a:off x="68301" y="1772816"/>
            <a:ext cx="8921392" cy="4176464"/>
          </a:xfrm>
          <a:prstGeom prst="rect">
            <a:avLst/>
          </a:prstGeom>
        </p:spPr>
      </p:pic>
    </p:spTree>
    <p:extLst>
      <p:ext uri="{BB962C8B-B14F-4D97-AF65-F5344CB8AC3E}">
        <p14:creationId xmlns:p14="http://schemas.microsoft.com/office/powerpoint/2010/main" val="36810344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3"/>
          <p:cNvSpPr txBox="1">
            <a:spLocks noChangeArrowheads="1"/>
          </p:cNvSpPr>
          <p:nvPr/>
        </p:nvSpPr>
        <p:spPr bwMode="auto">
          <a:xfrm>
            <a:off x="5844779" y="4920602"/>
            <a:ext cx="147237"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SzPct val="65000"/>
              <a:buFont typeface="Wingdings" panose="05000000000000000000" pitchFamily="2" charset="2"/>
              <a:buChar char="n"/>
              <a:defRPr kumimoji="1" sz="3200">
                <a:solidFill>
                  <a:schemeClr val="tx1"/>
                </a:solidFill>
                <a:latin typeface="Tahoma" panose="020B0604030504040204" pitchFamily="34" charset="0"/>
                <a:ea typeface="ＭＳ Ｐゴシック" panose="020B0600070205080204" pitchFamily="50" charset="-128"/>
              </a:defRPr>
            </a:lvl1pPr>
            <a:lvl2pPr marL="742950" indent="-285750">
              <a:spcBef>
                <a:spcPct val="20000"/>
              </a:spcBef>
              <a:buClr>
                <a:schemeClr val="folHlink"/>
              </a:buClr>
              <a:buSzPct val="65000"/>
              <a:buFont typeface="Wingdings" panose="05000000000000000000" pitchFamily="2" charset="2"/>
              <a:buChar char="n"/>
              <a:defRPr kumimoji="1" sz="2800">
                <a:solidFill>
                  <a:schemeClr val="tx1"/>
                </a:solidFill>
                <a:latin typeface="Tahoma" panose="020B0604030504040204" pitchFamily="34" charset="0"/>
                <a:ea typeface="ＭＳ Ｐゴシック" panose="020B0600070205080204" pitchFamily="50" charset="-128"/>
              </a:defRPr>
            </a:lvl2pPr>
            <a:lvl3pPr marL="1143000" indent="-228600">
              <a:spcBef>
                <a:spcPct val="20000"/>
              </a:spcBef>
              <a:buClr>
                <a:schemeClr val="hlink"/>
              </a:buClr>
              <a:buSzPct val="65000"/>
              <a:buFont typeface="Wingdings" panose="05000000000000000000" pitchFamily="2" charset="2"/>
              <a:buChar char="n"/>
              <a:defRPr kumimoji="1" sz="2400">
                <a:solidFill>
                  <a:schemeClr val="tx1"/>
                </a:solidFill>
                <a:latin typeface="Tahoma" panose="020B0604030504040204" pitchFamily="34" charset="0"/>
                <a:ea typeface="ＭＳ Ｐゴシック" panose="020B0600070205080204" pitchFamily="50" charset="-128"/>
              </a:defRPr>
            </a:lvl3pPr>
            <a:lvl4pPr marL="1600200" indent="-228600">
              <a:spcBef>
                <a:spcPct val="20000"/>
              </a:spcBef>
              <a:buClr>
                <a:schemeClr val="folHlink"/>
              </a:buClr>
              <a:buSzPct val="6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4pPr>
            <a:lvl5pPr marL="2057400" indent="-228600">
              <a:spcBef>
                <a:spcPct val="20000"/>
              </a:spcBef>
              <a:buClr>
                <a:schemeClr val="hlink"/>
              </a:buClr>
              <a:buSzPct val="6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9pPr>
          </a:lstStyle>
          <a:p>
            <a:pPr eaLnBrk="1" hangingPunct="1">
              <a:spcBef>
                <a:spcPct val="0"/>
              </a:spcBef>
              <a:buClrTx/>
              <a:buSzTx/>
              <a:buFontTx/>
              <a:buNone/>
            </a:pPr>
            <a:endParaRPr lang="ja-JP" altLang="ja-JP" sz="1350"/>
          </a:p>
        </p:txBody>
      </p:sp>
      <p:sp>
        <p:nvSpPr>
          <p:cNvPr id="5" name="Text Box 17"/>
          <p:cNvSpPr txBox="1">
            <a:spLocks noChangeArrowheads="1"/>
          </p:cNvSpPr>
          <p:nvPr/>
        </p:nvSpPr>
        <p:spPr bwMode="auto">
          <a:xfrm>
            <a:off x="3651063" y="1768561"/>
            <a:ext cx="4681905" cy="2585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SzPct val="65000"/>
              <a:buFont typeface="Wingdings" panose="05000000000000000000" pitchFamily="2" charset="2"/>
              <a:buChar char="n"/>
              <a:defRPr kumimoji="1" sz="3200">
                <a:solidFill>
                  <a:schemeClr val="tx1"/>
                </a:solidFill>
                <a:latin typeface="Tahoma" panose="020B0604030504040204" pitchFamily="34" charset="0"/>
                <a:ea typeface="ＭＳ Ｐゴシック" panose="020B0600070205080204" pitchFamily="50" charset="-128"/>
              </a:defRPr>
            </a:lvl1pPr>
            <a:lvl2pPr marL="742950" indent="-285750">
              <a:spcBef>
                <a:spcPct val="20000"/>
              </a:spcBef>
              <a:buClr>
                <a:schemeClr val="folHlink"/>
              </a:buClr>
              <a:buSzPct val="65000"/>
              <a:buFont typeface="Wingdings" panose="05000000000000000000" pitchFamily="2" charset="2"/>
              <a:buChar char="n"/>
              <a:defRPr kumimoji="1" sz="2800">
                <a:solidFill>
                  <a:schemeClr val="tx1"/>
                </a:solidFill>
                <a:latin typeface="Tahoma" panose="020B0604030504040204" pitchFamily="34" charset="0"/>
                <a:ea typeface="ＭＳ Ｐゴシック" panose="020B0600070205080204" pitchFamily="50" charset="-128"/>
              </a:defRPr>
            </a:lvl2pPr>
            <a:lvl3pPr marL="1143000" indent="-228600">
              <a:spcBef>
                <a:spcPct val="20000"/>
              </a:spcBef>
              <a:buClr>
                <a:schemeClr val="hlink"/>
              </a:buClr>
              <a:buSzPct val="65000"/>
              <a:buFont typeface="Wingdings" panose="05000000000000000000" pitchFamily="2" charset="2"/>
              <a:buChar char="n"/>
              <a:defRPr kumimoji="1" sz="2400">
                <a:solidFill>
                  <a:schemeClr val="tx1"/>
                </a:solidFill>
                <a:latin typeface="Tahoma" panose="020B0604030504040204" pitchFamily="34" charset="0"/>
                <a:ea typeface="ＭＳ Ｐゴシック" panose="020B0600070205080204" pitchFamily="50" charset="-128"/>
              </a:defRPr>
            </a:lvl3pPr>
            <a:lvl4pPr marL="1600200" indent="-228600">
              <a:spcBef>
                <a:spcPct val="20000"/>
              </a:spcBef>
              <a:buClr>
                <a:schemeClr val="folHlink"/>
              </a:buClr>
              <a:buSzPct val="6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4pPr>
            <a:lvl5pPr marL="2057400" indent="-228600">
              <a:spcBef>
                <a:spcPct val="20000"/>
              </a:spcBef>
              <a:buClr>
                <a:schemeClr val="hlink"/>
              </a:buClr>
              <a:buSzPct val="6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9pPr>
          </a:lstStyle>
          <a:p>
            <a:pPr algn="dist" eaLnBrk="1" hangingPunct="1">
              <a:spcBef>
                <a:spcPct val="50000"/>
              </a:spcBef>
              <a:buClrTx/>
              <a:buSzTx/>
              <a:buFontTx/>
              <a:buNone/>
            </a:pPr>
            <a:r>
              <a:rPr lang="ja-JP" altLang="en-US" sz="5400" b="1" dirty="0"/>
              <a:t>御清聴</a:t>
            </a:r>
            <a:br>
              <a:rPr lang="en-US" altLang="ja-JP" sz="5400" b="1" dirty="0"/>
            </a:br>
            <a:r>
              <a:rPr lang="ja-JP" altLang="en-US" sz="5400" b="1" dirty="0"/>
              <a:t>ありがとう</a:t>
            </a:r>
            <a:br>
              <a:rPr lang="en-US" altLang="ja-JP" sz="5400" b="1" dirty="0"/>
            </a:br>
            <a:r>
              <a:rPr lang="ja-JP" altLang="en-US" sz="5400" b="1" dirty="0"/>
              <a:t>ございました。</a:t>
            </a:r>
            <a:endParaRPr lang="en-US" altLang="ja-JP" sz="5400" b="1" dirty="0"/>
          </a:p>
        </p:txBody>
      </p:sp>
      <p:pic>
        <p:nvPicPr>
          <p:cNvPr id="6" name="図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3515" y="1107831"/>
            <a:ext cx="3384181" cy="4705532"/>
          </a:xfrm>
          <a:prstGeom prst="rect">
            <a:avLst/>
          </a:prstGeom>
        </p:spPr>
      </p:pic>
    </p:spTree>
    <p:extLst>
      <p:ext uri="{BB962C8B-B14F-4D97-AF65-F5344CB8AC3E}">
        <p14:creationId xmlns:p14="http://schemas.microsoft.com/office/powerpoint/2010/main" val="16323484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p:cNvSpPr>
            <a:spLocks noGrp="1"/>
          </p:cNvSpPr>
          <p:nvPr>
            <p:ph type="title"/>
          </p:nvPr>
        </p:nvSpPr>
        <p:spPr>
          <a:xfrm>
            <a:off x="827584" y="260649"/>
            <a:ext cx="7200800" cy="558061"/>
          </a:xfrm>
        </p:spPr>
        <p:txBody>
          <a:bodyPr>
            <a:noAutofit/>
          </a:bodyPr>
          <a:lstStyle/>
          <a:p>
            <a:r>
              <a:rPr lang="ja-JP" altLang="en-US" sz="4000" dirty="0">
                <a:latin typeface="+mn-ea"/>
                <a:ea typeface="+mn-ea"/>
              </a:rPr>
              <a:t>「生衛法」の対象となる</a:t>
            </a:r>
            <a:r>
              <a:rPr lang="en-US" altLang="ja-JP" sz="4000" dirty="0">
                <a:latin typeface="+mn-ea"/>
                <a:ea typeface="+mn-ea"/>
              </a:rPr>
              <a:t>18</a:t>
            </a:r>
            <a:r>
              <a:rPr lang="ja-JP" altLang="en-US" sz="4000" dirty="0">
                <a:latin typeface="+mn-ea"/>
                <a:ea typeface="+mn-ea"/>
              </a:rPr>
              <a:t>業種</a:t>
            </a:r>
          </a:p>
        </p:txBody>
      </p:sp>
      <p:sp>
        <p:nvSpPr>
          <p:cNvPr id="4" name="スライド番号プレースホルダー 3"/>
          <p:cNvSpPr>
            <a:spLocks noGrp="1"/>
          </p:cNvSpPr>
          <p:nvPr>
            <p:ph type="sldNum" sz="quarter" idx="12"/>
          </p:nvPr>
        </p:nvSpPr>
        <p:spPr>
          <a:xfrm>
            <a:off x="8317867" y="6341446"/>
            <a:ext cx="573161" cy="365125"/>
          </a:xfrm>
        </p:spPr>
        <p:txBody>
          <a:bodyPr/>
          <a:lstStyle/>
          <a:p>
            <a:fld id="{02CAD01A-760A-42AD-AFA0-51E455D75BC1}" type="slidenum">
              <a:rPr lang="en-US" altLang="ja-JP" sz="2800" b="1" smtClean="0">
                <a:latin typeface="+mn-ea"/>
              </a:rPr>
              <a:pPr/>
              <a:t>3</a:t>
            </a:fld>
            <a:endParaRPr lang="en-US" altLang="ja-JP" sz="2800" b="1" dirty="0">
              <a:latin typeface="+mn-ea"/>
            </a:endParaRPr>
          </a:p>
        </p:txBody>
      </p:sp>
      <p:graphicFrame>
        <p:nvGraphicFramePr>
          <p:cNvPr id="2" name="表 1"/>
          <p:cNvGraphicFramePr>
            <a:graphicFrameLocks noGrp="1"/>
          </p:cNvGraphicFramePr>
          <p:nvPr>
            <p:extLst>
              <p:ext uri="{D42A27DB-BD31-4B8C-83A1-F6EECF244321}">
                <p14:modId xmlns:p14="http://schemas.microsoft.com/office/powerpoint/2010/main" val="2307288186"/>
              </p:ext>
            </p:extLst>
          </p:nvPr>
        </p:nvGraphicFramePr>
        <p:xfrm>
          <a:off x="196471" y="955602"/>
          <a:ext cx="8768017" cy="5353718"/>
        </p:xfrm>
        <a:graphic>
          <a:graphicData uri="http://schemas.openxmlformats.org/drawingml/2006/table">
            <a:tbl>
              <a:tblPr firstRow="1">
                <a:tableStyleId>{5C22544A-7EE6-4342-B048-85BDC9FD1C3A}</a:tableStyleId>
              </a:tblPr>
              <a:tblGrid>
                <a:gridCol w="3230323">
                  <a:extLst>
                    <a:ext uri="{9D8B030D-6E8A-4147-A177-3AD203B41FA5}">
                      <a16:colId xmlns:a16="http://schemas.microsoft.com/office/drawing/2014/main" val="20000"/>
                    </a:ext>
                  </a:extLst>
                </a:gridCol>
                <a:gridCol w="2768847">
                  <a:extLst>
                    <a:ext uri="{9D8B030D-6E8A-4147-A177-3AD203B41FA5}">
                      <a16:colId xmlns:a16="http://schemas.microsoft.com/office/drawing/2014/main" val="20001"/>
                    </a:ext>
                  </a:extLst>
                </a:gridCol>
                <a:gridCol w="2768847">
                  <a:extLst>
                    <a:ext uri="{9D8B030D-6E8A-4147-A177-3AD203B41FA5}">
                      <a16:colId xmlns:a16="http://schemas.microsoft.com/office/drawing/2014/main" val="20002"/>
                    </a:ext>
                  </a:extLst>
                </a:gridCol>
              </a:tblGrid>
              <a:tr h="45663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2400" b="1" kern="1200" dirty="0">
                          <a:solidFill>
                            <a:schemeClr val="tx1"/>
                          </a:solidFill>
                          <a:effectLst/>
                          <a:latin typeface="Century" panose="02040604050505020304" pitchFamily="18" charset="0"/>
                          <a:ea typeface="+mn-ea"/>
                          <a:cs typeface="+mn-cs"/>
                        </a:rPr>
                        <a:t>営業</a:t>
                      </a:r>
                      <a:r>
                        <a:rPr kumimoji="1" lang="en-US" altLang="ja-JP" sz="2400" b="1" kern="1200" dirty="0">
                          <a:solidFill>
                            <a:schemeClr val="tx1"/>
                          </a:solidFill>
                          <a:effectLst/>
                          <a:latin typeface="Century" panose="02040604050505020304" pitchFamily="18" charset="0"/>
                          <a:ea typeface="+mn-ea"/>
                          <a:cs typeface="+mn-cs"/>
                        </a:rPr>
                        <a:t>6</a:t>
                      </a:r>
                      <a:r>
                        <a:rPr kumimoji="1" lang="ja-JP" altLang="en-US" sz="2400" b="1" kern="1200" dirty="0">
                          <a:solidFill>
                            <a:schemeClr val="tx1"/>
                          </a:solidFill>
                          <a:effectLst/>
                          <a:latin typeface="Century" panose="02040604050505020304" pitchFamily="18" charset="0"/>
                          <a:ea typeface="+mn-ea"/>
                          <a:cs typeface="+mn-cs"/>
                        </a:rPr>
                        <a:t>法</a:t>
                      </a:r>
                      <a:endParaRPr kumimoji="1" lang="en-US" altLang="ja-JP" sz="2400" b="1" kern="1200" dirty="0">
                        <a:solidFill>
                          <a:schemeClr val="tx1"/>
                        </a:solidFill>
                        <a:effectLst/>
                        <a:latin typeface="Century" panose="02040604050505020304" pitchFamily="18" charset="0"/>
                        <a:ea typeface="+mn-ea"/>
                        <a:cs typeface="+mn-cs"/>
                      </a:endParaRPr>
                    </a:p>
                  </a:txBody>
                  <a:tcPr marL="51435" marR="51435" marT="25718" marB="2571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ABD5"/>
                    </a:solidFill>
                  </a:tcPr>
                </a:tc>
                <a:tc gridSpan="2">
                  <a:txBody>
                    <a:bodyPr/>
                    <a:lstStyle/>
                    <a:p>
                      <a:pPr algn="ctr"/>
                      <a:r>
                        <a:rPr kumimoji="1" lang="ja-JP" altLang="en-US" sz="2400" b="1" dirty="0">
                          <a:solidFill>
                            <a:schemeClr val="tx1"/>
                          </a:solidFill>
                          <a:latin typeface="Century" panose="02040604050505020304" pitchFamily="18" charset="0"/>
                        </a:rPr>
                        <a:t>食品衛生法</a:t>
                      </a:r>
                    </a:p>
                  </a:txBody>
                  <a:tcPr marL="51435" marR="51435" marT="25718" marB="2571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40000"/>
                        <a:lumOff val="60000"/>
                      </a:schemeClr>
                    </a:solidFill>
                  </a:tcPr>
                </a:tc>
                <a:tc hMerge="1">
                  <a:txBody>
                    <a:bodyPr/>
                    <a:lstStyle/>
                    <a:p>
                      <a:pPr algn="dist"/>
                      <a:endParaRPr kumimoji="1" lang="ja-JP" altLang="en-US" sz="2800" dirty="0"/>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10000"/>
                  </a:ext>
                </a:extLst>
              </a:tr>
              <a:tr h="37890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2400" b="1" kern="1200" dirty="0">
                          <a:solidFill>
                            <a:schemeClr val="tx1"/>
                          </a:solidFill>
                          <a:effectLst/>
                          <a:latin typeface="Century" panose="02040604050505020304" pitchFamily="18" charset="0"/>
                          <a:ea typeface="+mn-ea"/>
                          <a:cs typeface="+mn-cs"/>
                        </a:rPr>
                        <a:t>サービス業（</a:t>
                      </a:r>
                      <a:r>
                        <a:rPr kumimoji="1" lang="en-US" altLang="ja-JP" sz="2400" b="1" kern="1200" dirty="0">
                          <a:solidFill>
                            <a:schemeClr val="tx1"/>
                          </a:solidFill>
                          <a:effectLst/>
                          <a:latin typeface="Century" panose="02040604050505020304" pitchFamily="18" charset="0"/>
                          <a:ea typeface="+mn-ea"/>
                          <a:cs typeface="+mn-cs"/>
                        </a:rPr>
                        <a:t>6+2</a:t>
                      </a:r>
                      <a:r>
                        <a:rPr kumimoji="1" lang="ja-JP" altLang="en-US" sz="2400" b="1" kern="1200" dirty="0">
                          <a:solidFill>
                            <a:schemeClr val="tx1"/>
                          </a:solidFill>
                          <a:effectLst/>
                          <a:latin typeface="Century" panose="02040604050505020304" pitchFamily="18" charset="0"/>
                          <a:ea typeface="+mn-ea"/>
                          <a:cs typeface="+mn-cs"/>
                        </a:rPr>
                        <a:t>）</a:t>
                      </a:r>
                      <a:endParaRPr kumimoji="1" lang="en-US" altLang="ja-JP" sz="2400" b="1" kern="1200" dirty="0">
                        <a:solidFill>
                          <a:schemeClr val="tx1"/>
                        </a:solidFill>
                        <a:effectLst/>
                        <a:latin typeface="Century" panose="02040604050505020304" pitchFamily="18" charset="0"/>
                        <a:ea typeface="+mn-ea"/>
                        <a:cs typeface="+mn-cs"/>
                      </a:endParaRPr>
                    </a:p>
                  </a:txBody>
                  <a:tcPr marL="51435" marR="51435" marT="25718" marB="2571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ABD5"/>
                    </a:solidFill>
                  </a:tcPr>
                </a:tc>
                <a:tc>
                  <a:txBody>
                    <a:bodyPr/>
                    <a:lstStyle/>
                    <a:p>
                      <a:pPr algn="ctr"/>
                      <a:r>
                        <a:rPr kumimoji="1" lang="ja-JP" altLang="en-US" sz="2400" b="1" dirty="0">
                          <a:solidFill>
                            <a:schemeClr val="tx1"/>
                          </a:solidFill>
                          <a:latin typeface="Century" panose="02040604050505020304" pitchFamily="18" charset="0"/>
                        </a:rPr>
                        <a:t>販売業（</a:t>
                      </a:r>
                      <a:r>
                        <a:rPr kumimoji="1" lang="en-US" altLang="ja-JP" sz="2400" b="1" dirty="0">
                          <a:solidFill>
                            <a:schemeClr val="tx1"/>
                          </a:solidFill>
                          <a:latin typeface="Century" panose="02040604050505020304" pitchFamily="18" charset="0"/>
                        </a:rPr>
                        <a:t>3</a:t>
                      </a:r>
                      <a:r>
                        <a:rPr kumimoji="1" lang="ja-JP" altLang="en-US" sz="2400" b="1" dirty="0">
                          <a:solidFill>
                            <a:schemeClr val="tx1"/>
                          </a:solidFill>
                          <a:latin typeface="Century" panose="02040604050505020304" pitchFamily="18" charset="0"/>
                        </a:rPr>
                        <a:t>）</a:t>
                      </a:r>
                    </a:p>
                  </a:txBody>
                  <a:tcPr marL="51435" marR="51435" marT="25718" marB="2571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algn="ctr"/>
                      <a:r>
                        <a:rPr kumimoji="1" lang="ja-JP" altLang="en-US" sz="2400" b="1" dirty="0">
                          <a:solidFill>
                            <a:schemeClr val="tx1"/>
                          </a:solidFill>
                          <a:latin typeface="Century" panose="02040604050505020304" pitchFamily="18" charset="0"/>
                        </a:rPr>
                        <a:t>調理業（</a:t>
                      </a:r>
                      <a:r>
                        <a:rPr kumimoji="1" lang="en-US" altLang="ja-JP" sz="2400" b="1" dirty="0">
                          <a:solidFill>
                            <a:schemeClr val="tx1"/>
                          </a:solidFill>
                          <a:latin typeface="Century" panose="02040604050505020304" pitchFamily="18" charset="0"/>
                        </a:rPr>
                        <a:t>7</a:t>
                      </a:r>
                      <a:r>
                        <a:rPr kumimoji="1" lang="ja-JP" altLang="en-US" sz="2400" b="1" dirty="0">
                          <a:solidFill>
                            <a:schemeClr val="tx1"/>
                          </a:solidFill>
                          <a:latin typeface="Century" panose="02040604050505020304" pitchFamily="18" charset="0"/>
                        </a:rPr>
                        <a:t>）</a:t>
                      </a:r>
                    </a:p>
                  </a:txBody>
                  <a:tcPr marL="51435" marR="51435" marT="25718" marB="2571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10001"/>
                  </a:ext>
                </a:extLst>
              </a:tr>
              <a:tr h="4479892">
                <a:tc>
                  <a:txBody>
                    <a:bodyPr/>
                    <a:lstStyle/>
                    <a:p>
                      <a:pPr marL="514350" indent="-514350" algn="dist">
                        <a:buFont typeface="+mj-ea"/>
                        <a:buAutoNum type="circleNumDbPlain" startAt="11"/>
                      </a:pPr>
                      <a:r>
                        <a:rPr kumimoji="1" lang="ja-JP" altLang="ja-JP" sz="2400" b="1" kern="1200" dirty="0">
                          <a:solidFill>
                            <a:schemeClr val="tx1"/>
                          </a:solidFill>
                          <a:effectLst/>
                          <a:latin typeface="Century" panose="02040604050505020304" pitchFamily="18" charset="0"/>
                          <a:ea typeface="+mn-ea"/>
                          <a:cs typeface="+mn-cs"/>
                        </a:rPr>
                        <a:t>理容店</a:t>
                      </a:r>
                      <a:endParaRPr kumimoji="1" lang="en-US" altLang="ja-JP" sz="2400" b="1" kern="1200" dirty="0">
                        <a:solidFill>
                          <a:schemeClr val="tx1"/>
                        </a:solidFill>
                        <a:effectLst/>
                        <a:latin typeface="Century" panose="02040604050505020304" pitchFamily="18" charset="0"/>
                        <a:ea typeface="+mn-ea"/>
                        <a:cs typeface="+mn-cs"/>
                      </a:endParaRPr>
                    </a:p>
                    <a:p>
                      <a:pPr marL="514350" marR="0" indent="-514350" algn="dist" defTabSz="914400" rtl="0" eaLnBrk="1" fontAlgn="auto" latinLnBrk="0" hangingPunct="1">
                        <a:lnSpc>
                          <a:spcPct val="100000"/>
                        </a:lnSpc>
                        <a:spcBef>
                          <a:spcPts val="0"/>
                        </a:spcBef>
                        <a:spcAft>
                          <a:spcPts val="0"/>
                        </a:spcAft>
                        <a:buClrTx/>
                        <a:buSzTx/>
                        <a:buFont typeface="+mj-ea"/>
                        <a:buAutoNum type="circleNumDbPlain" startAt="11"/>
                        <a:tabLst/>
                        <a:defRPr/>
                      </a:pPr>
                      <a:r>
                        <a:rPr kumimoji="1" lang="ja-JP" altLang="ja-JP" sz="2400" b="1" kern="1200" dirty="0">
                          <a:solidFill>
                            <a:schemeClr val="tx1"/>
                          </a:solidFill>
                          <a:effectLst/>
                          <a:latin typeface="Century" panose="02040604050505020304" pitchFamily="18" charset="0"/>
                          <a:ea typeface="+mn-ea"/>
                          <a:cs typeface="+mn-cs"/>
                        </a:rPr>
                        <a:t>美容店</a:t>
                      </a:r>
                      <a:endParaRPr kumimoji="1" lang="en-US" altLang="ja-JP" sz="2400" b="1" kern="1200" dirty="0">
                        <a:solidFill>
                          <a:schemeClr val="tx1"/>
                        </a:solidFill>
                        <a:effectLst/>
                        <a:latin typeface="Century" panose="02040604050505020304" pitchFamily="18" charset="0"/>
                        <a:ea typeface="+mn-ea"/>
                        <a:cs typeface="+mn-cs"/>
                      </a:endParaRPr>
                    </a:p>
                    <a:p>
                      <a:pPr marL="514350" marR="0" indent="-514350" algn="dist" defTabSz="914400" rtl="0" eaLnBrk="1" fontAlgn="auto" latinLnBrk="0" hangingPunct="1">
                        <a:lnSpc>
                          <a:spcPct val="100000"/>
                        </a:lnSpc>
                        <a:spcBef>
                          <a:spcPts val="0"/>
                        </a:spcBef>
                        <a:spcAft>
                          <a:spcPts val="0"/>
                        </a:spcAft>
                        <a:buClrTx/>
                        <a:buSzTx/>
                        <a:buFont typeface="+mj-ea"/>
                        <a:buAutoNum type="circleNumDbPlain" startAt="11"/>
                        <a:tabLst/>
                        <a:defRPr/>
                      </a:pPr>
                      <a:r>
                        <a:rPr kumimoji="1" lang="ja-JP" altLang="ja-JP" sz="2400" b="1" kern="1200" dirty="0">
                          <a:solidFill>
                            <a:schemeClr val="tx1"/>
                          </a:solidFill>
                          <a:effectLst/>
                          <a:latin typeface="Century" panose="02040604050505020304" pitchFamily="18" charset="0"/>
                          <a:ea typeface="+mn-ea"/>
                          <a:cs typeface="+mn-cs"/>
                        </a:rPr>
                        <a:t>クリーニング店</a:t>
                      </a:r>
                      <a:endParaRPr kumimoji="1" lang="en-US" altLang="ja-JP" sz="2400" b="1" kern="1200" dirty="0">
                        <a:solidFill>
                          <a:schemeClr val="tx1"/>
                        </a:solidFill>
                        <a:effectLst/>
                        <a:latin typeface="Century" panose="02040604050505020304" pitchFamily="18" charset="0"/>
                        <a:ea typeface="+mn-ea"/>
                        <a:cs typeface="+mn-cs"/>
                      </a:endParaRPr>
                    </a:p>
                    <a:p>
                      <a:pPr marL="514350" indent="-514350" algn="dist">
                        <a:buFont typeface="+mj-ea"/>
                        <a:buAutoNum type="circleNumDbPlain" startAt="11"/>
                      </a:pPr>
                      <a:r>
                        <a:rPr kumimoji="1" lang="ja-JP" altLang="ja-JP" sz="2400" b="1" kern="1200" dirty="0">
                          <a:solidFill>
                            <a:schemeClr val="tx1"/>
                          </a:solidFill>
                          <a:effectLst/>
                          <a:latin typeface="Century" panose="02040604050505020304" pitchFamily="18" charset="0"/>
                          <a:ea typeface="+mn-ea"/>
                          <a:cs typeface="+mn-cs"/>
                        </a:rPr>
                        <a:t>興行場</a:t>
                      </a:r>
                      <a:endParaRPr kumimoji="1" lang="en-US" altLang="ja-JP" sz="2400" b="1" kern="1200" dirty="0">
                        <a:solidFill>
                          <a:schemeClr val="tx1"/>
                        </a:solidFill>
                        <a:effectLst/>
                        <a:latin typeface="Century" panose="02040604050505020304" pitchFamily="18" charset="0"/>
                        <a:ea typeface="+mn-ea"/>
                        <a:cs typeface="+mn-cs"/>
                      </a:endParaRPr>
                    </a:p>
                    <a:p>
                      <a:pPr marL="0" indent="0" algn="dist">
                        <a:buFont typeface="+mj-ea"/>
                        <a:buNone/>
                      </a:pPr>
                      <a:r>
                        <a:rPr kumimoji="1" lang="ja-JP" altLang="en-US" sz="2400" b="1" kern="1200" dirty="0">
                          <a:solidFill>
                            <a:schemeClr val="tx1"/>
                          </a:solidFill>
                          <a:effectLst/>
                          <a:latin typeface="Century" panose="02040604050505020304" pitchFamily="18" charset="0"/>
                          <a:ea typeface="+mn-ea"/>
                          <a:cs typeface="+mn-cs"/>
                        </a:rPr>
                        <a:t>　　（映画、演劇、演芸）</a:t>
                      </a:r>
                      <a:endParaRPr kumimoji="1" lang="en-US" altLang="ja-JP" sz="2400" b="1" kern="1200" dirty="0">
                        <a:solidFill>
                          <a:schemeClr val="tx1"/>
                        </a:solidFill>
                        <a:effectLst/>
                        <a:latin typeface="Century" panose="02040604050505020304" pitchFamily="18" charset="0"/>
                        <a:ea typeface="+mn-ea"/>
                        <a:cs typeface="+mn-cs"/>
                      </a:endParaRPr>
                    </a:p>
                    <a:p>
                      <a:pPr marL="0" indent="0" algn="l">
                        <a:buFont typeface="+mj-ea"/>
                        <a:buNone/>
                      </a:pPr>
                      <a:r>
                        <a:rPr kumimoji="1" lang="ja-JP" altLang="en-US" sz="2400" b="1" kern="1200" dirty="0">
                          <a:solidFill>
                            <a:schemeClr val="tx1"/>
                          </a:solidFill>
                          <a:effectLst/>
                          <a:latin typeface="Century" panose="02040604050505020304" pitchFamily="18" charset="0"/>
                          <a:ea typeface="+mn-ea"/>
                          <a:cs typeface="+mn-cs"/>
                        </a:rPr>
                        <a:t>⑮　公　　衆　　浴　　場</a:t>
                      </a:r>
                      <a:endParaRPr kumimoji="1" lang="en-US" altLang="ja-JP" sz="2400" b="1" kern="1200" dirty="0">
                        <a:solidFill>
                          <a:schemeClr val="tx1"/>
                        </a:solidFill>
                        <a:effectLst/>
                        <a:latin typeface="Century" panose="02040604050505020304" pitchFamily="18" charset="0"/>
                        <a:ea typeface="+mn-ea"/>
                        <a:cs typeface="+mn-cs"/>
                      </a:endParaRPr>
                    </a:p>
                    <a:p>
                      <a:pPr marL="0" indent="0" algn="l">
                        <a:buFont typeface="+mj-ea"/>
                        <a:buNone/>
                      </a:pPr>
                      <a:r>
                        <a:rPr kumimoji="1" lang="ja-JP" altLang="en-US" sz="2400" b="1" kern="1200" dirty="0">
                          <a:solidFill>
                            <a:schemeClr val="tx1"/>
                          </a:solidFill>
                          <a:effectLst/>
                          <a:latin typeface="Century" panose="02040604050505020304" pitchFamily="18" charset="0"/>
                          <a:ea typeface="+mn-ea"/>
                          <a:cs typeface="+mn-cs"/>
                        </a:rPr>
                        <a:t>　　　（　銭　　　　湯　　）　　　</a:t>
                      </a:r>
                      <a:endParaRPr kumimoji="1" lang="en-US" altLang="ja-JP" sz="2400" b="1" kern="1200" dirty="0">
                        <a:solidFill>
                          <a:schemeClr val="tx1"/>
                        </a:solidFill>
                        <a:effectLst/>
                        <a:latin typeface="Century" panose="02040604050505020304" pitchFamily="18" charset="0"/>
                        <a:ea typeface="+mn-ea"/>
                        <a:cs typeface="+mn-cs"/>
                      </a:endParaRPr>
                    </a:p>
                    <a:p>
                      <a:pPr marL="0" indent="0" algn="l">
                        <a:buFont typeface="+mj-ea"/>
                        <a:buNone/>
                      </a:pPr>
                      <a:r>
                        <a:rPr kumimoji="1" lang="ja-JP" altLang="en-US" sz="2400" b="1" kern="1200" baseline="0" dirty="0">
                          <a:solidFill>
                            <a:schemeClr val="tx1"/>
                          </a:solidFill>
                          <a:effectLst/>
                          <a:latin typeface="Century" panose="02040604050505020304" pitchFamily="18" charset="0"/>
                          <a:ea typeface="+mn-ea"/>
                          <a:cs typeface="+mn-cs"/>
                        </a:rPr>
                        <a:t>○  </a:t>
                      </a:r>
                      <a:r>
                        <a:rPr kumimoji="1" lang="ja-JP" altLang="en-US" sz="2400" b="1" u="sng" kern="1200" dirty="0">
                          <a:solidFill>
                            <a:schemeClr val="tx1"/>
                          </a:solidFill>
                          <a:effectLst/>
                          <a:latin typeface="Century" panose="02040604050505020304" pitchFamily="18" charset="0"/>
                          <a:ea typeface="+mn-ea"/>
                          <a:cs typeface="+mn-cs"/>
                        </a:rPr>
                        <a:t>旅　　館　　業</a:t>
                      </a:r>
                      <a:endParaRPr kumimoji="1" lang="en-US" altLang="ja-JP" sz="2400" b="1" u="sng" kern="1200" dirty="0">
                        <a:solidFill>
                          <a:schemeClr val="tx1"/>
                        </a:solidFill>
                        <a:effectLst/>
                        <a:latin typeface="Century" panose="02040604050505020304" pitchFamily="18" charset="0"/>
                        <a:ea typeface="+mn-ea"/>
                        <a:cs typeface="+mn-cs"/>
                      </a:endParaRPr>
                    </a:p>
                    <a:p>
                      <a:pPr marL="1069975" indent="-514350" algn="dist">
                        <a:buFont typeface="+mj-ea"/>
                        <a:buAutoNum type="circleNumDbPlain" startAt="16"/>
                      </a:pPr>
                      <a:r>
                        <a:rPr kumimoji="1" lang="ja-JP" altLang="en-US" sz="2400" b="1" kern="1200" dirty="0">
                          <a:solidFill>
                            <a:schemeClr val="tx1"/>
                          </a:solidFill>
                          <a:effectLst/>
                          <a:latin typeface="Century" panose="02040604050505020304" pitchFamily="18" charset="0"/>
                          <a:ea typeface="+mn-ea"/>
                          <a:cs typeface="+mn-cs"/>
                        </a:rPr>
                        <a:t>（ホテル・旅館）</a:t>
                      </a:r>
                      <a:endParaRPr kumimoji="1" lang="en-US" altLang="ja-JP" sz="2400" b="1" kern="1200" dirty="0">
                        <a:solidFill>
                          <a:schemeClr val="tx1"/>
                        </a:solidFill>
                        <a:effectLst/>
                        <a:latin typeface="Century" panose="02040604050505020304" pitchFamily="18" charset="0"/>
                        <a:ea typeface="+mn-ea"/>
                        <a:cs typeface="+mn-cs"/>
                      </a:endParaRPr>
                    </a:p>
                    <a:p>
                      <a:pPr marL="1069975" indent="-514350" algn="dist">
                        <a:buFont typeface="+mj-ea"/>
                        <a:buAutoNum type="circleNumDbPlain" startAt="16"/>
                      </a:pPr>
                      <a:r>
                        <a:rPr kumimoji="1" lang="ja-JP" altLang="en-US" sz="2400" b="1" kern="1200" dirty="0">
                          <a:solidFill>
                            <a:schemeClr val="tx1"/>
                          </a:solidFill>
                          <a:effectLst/>
                          <a:latin typeface="Century" panose="02040604050505020304" pitchFamily="18" charset="0"/>
                          <a:ea typeface="+mn-ea"/>
                          <a:cs typeface="+mn-cs"/>
                        </a:rPr>
                        <a:t>（</a:t>
                      </a:r>
                      <a:r>
                        <a:rPr kumimoji="1" lang="ja-JP" altLang="en-US" sz="2400" b="1" u="none" kern="1200" dirty="0">
                          <a:solidFill>
                            <a:schemeClr val="tx1"/>
                          </a:solidFill>
                          <a:effectLst/>
                          <a:latin typeface="Century" panose="02040604050505020304" pitchFamily="18" charset="0"/>
                          <a:ea typeface="+mn-ea"/>
                          <a:cs typeface="+mn-cs"/>
                        </a:rPr>
                        <a:t>簡易宿所</a:t>
                      </a:r>
                      <a:r>
                        <a:rPr kumimoji="1" lang="ja-JP" altLang="en-US" sz="2400" b="1" kern="1200" dirty="0">
                          <a:solidFill>
                            <a:schemeClr val="tx1"/>
                          </a:solidFill>
                          <a:effectLst/>
                          <a:latin typeface="Century" panose="02040604050505020304" pitchFamily="18" charset="0"/>
                          <a:ea typeface="+mn-ea"/>
                          <a:cs typeface="+mn-cs"/>
                        </a:rPr>
                        <a:t>）</a:t>
                      </a:r>
                      <a:endParaRPr kumimoji="1" lang="en-US" altLang="ja-JP" sz="2400" b="1" kern="1200" dirty="0">
                        <a:solidFill>
                          <a:schemeClr val="tx1"/>
                        </a:solidFill>
                        <a:effectLst/>
                        <a:latin typeface="Century" panose="02040604050505020304" pitchFamily="18" charset="0"/>
                        <a:ea typeface="+mn-ea"/>
                        <a:cs typeface="+mn-cs"/>
                      </a:endParaRPr>
                    </a:p>
                    <a:p>
                      <a:pPr marL="1069975" indent="-514350" algn="dist">
                        <a:buFont typeface="+mj-ea"/>
                        <a:buAutoNum type="circleNumDbPlain" startAt="16"/>
                      </a:pPr>
                      <a:r>
                        <a:rPr kumimoji="1" lang="ja-JP" altLang="en-US" sz="2400" b="1" kern="1200" dirty="0">
                          <a:solidFill>
                            <a:schemeClr val="tx1"/>
                          </a:solidFill>
                          <a:effectLst/>
                          <a:latin typeface="Century" panose="02040604050505020304" pitchFamily="18" charset="0"/>
                          <a:ea typeface="+mn-ea"/>
                          <a:cs typeface="+mn-cs"/>
                        </a:rPr>
                        <a:t>（</a:t>
                      </a:r>
                      <a:r>
                        <a:rPr kumimoji="1" lang="ja-JP" altLang="en-US" sz="2400" b="1" u="none" kern="1200" dirty="0">
                          <a:solidFill>
                            <a:schemeClr val="tx1"/>
                          </a:solidFill>
                          <a:effectLst/>
                          <a:latin typeface="Century" panose="02040604050505020304" pitchFamily="18" charset="0"/>
                          <a:ea typeface="+mn-ea"/>
                          <a:cs typeface="+mn-cs"/>
                        </a:rPr>
                        <a:t>下宿営業</a:t>
                      </a:r>
                      <a:r>
                        <a:rPr kumimoji="1" lang="ja-JP" altLang="en-US" sz="2400" b="1" kern="1200" dirty="0">
                          <a:solidFill>
                            <a:schemeClr val="tx1"/>
                          </a:solidFill>
                          <a:effectLst/>
                          <a:latin typeface="Century" panose="02040604050505020304" pitchFamily="18" charset="0"/>
                          <a:ea typeface="+mn-ea"/>
                          <a:cs typeface="+mn-cs"/>
                        </a:rPr>
                        <a:t>）</a:t>
                      </a:r>
                      <a:endParaRPr kumimoji="1" lang="en-US" altLang="ja-JP" sz="2400" b="1" kern="1200" dirty="0">
                        <a:solidFill>
                          <a:schemeClr val="tx1"/>
                        </a:solidFill>
                        <a:effectLst/>
                        <a:latin typeface="Century" panose="02040604050505020304" pitchFamily="18" charset="0"/>
                        <a:ea typeface="+mn-ea"/>
                        <a:cs typeface="+mn-cs"/>
                      </a:endParaRPr>
                    </a:p>
                  </a:txBody>
                  <a:tcPr marL="51435" marR="51435" marT="25718" marB="25718">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ABD5"/>
                    </a:solidFill>
                  </a:tcPr>
                </a:tc>
                <a:tc>
                  <a:txBody>
                    <a:bodyPr/>
                    <a:lstStyle/>
                    <a:p>
                      <a:pPr marL="514350" indent="-514350" algn="dist">
                        <a:buFont typeface="+mj-ea"/>
                        <a:buAutoNum type="circleNumDbPlain" startAt="8"/>
                      </a:pPr>
                      <a:r>
                        <a:rPr kumimoji="1" lang="ja-JP" altLang="ja-JP" sz="2400" b="1" kern="1200" dirty="0">
                          <a:solidFill>
                            <a:schemeClr val="tx1"/>
                          </a:solidFill>
                          <a:effectLst/>
                          <a:latin typeface="Century" panose="02040604050505020304" pitchFamily="18" charset="0"/>
                          <a:ea typeface="+mn-ea"/>
                          <a:cs typeface="+mn-cs"/>
                        </a:rPr>
                        <a:t>食肉販売店</a:t>
                      </a:r>
                      <a:endParaRPr kumimoji="1" lang="en-US" altLang="ja-JP" sz="2400" b="1" kern="1200" dirty="0">
                        <a:solidFill>
                          <a:schemeClr val="tx1"/>
                        </a:solidFill>
                        <a:effectLst/>
                        <a:latin typeface="Century" panose="02040604050505020304" pitchFamily="18" charset="0"/>
                        <a:ea typeface="+mn-ea"/>
                        <a:cs typeface="+mn-cs"/>
                      </a:endParaRPr>
                    </a:p>
                    <a:p>
                      <a:pPr marL="514350" indent="-514350" algn="dist">
                        <a:buFont typeface="+mj-ea"/>
                        <a:buAutoNum type="circleNumDbPlain" startAt="8"/>
                      </a:pPr>
                      <a:r>
                        <a:rPr kumimoji="1" lang="ja-JP" altLang="ja-JP" sz="2400" b="1" kern="1200" dirty="0">
                          <a:solidFill>
                            <a:schemeClr val="tx1"/>
                          </a:solidFill>
                          <a:effectLst/>
                          <a:latin typeface="Century" panose="02040604050505020304" pitchFamily="18" charset="0"/>
                          <a:ea typeface="+mn-ea"/>
                          <a:cs typeface="+mn-cs"/>
                        </a:rPr>
                        <a:t>食鳥肉販売店</a:t>
                      </a:r>
                      <a:endParaRPr kumimoji="1" lang="en-US" altLang="ja-JP" sz="2400" b="1" kern="1200" dirty="0">
                        <a:solidFill>
                          <a:schemeClr val="tx1"/>
                        </a:solidFill>
                        <a:effectLst/>
                        <a:latin typeface="Century" panose="02040604050505020304" pitchFamily="18" charset="0"/>
                        <a:ea typeface="+mn-ea"/>
                        <a:cs typeface="+mn-cs"/>
                      </a:endParaRPr>
                    </a:p>
                    <a:p>
                      <a:pPr marL="514350" indent="-514350" algn="dist">
                        <a:buFont typeface="+mj-ea"/>
                        <a:buAutoNum type="circleNumDbPlain" startAt="8"/>
                      </a:pPr>
                      <a:r>
                        <a:rPr kumimoji="1" lang="ja-JP" altLang="ja-JP" sz="2400" b="1" kern="1200" dirty="0">
                          <a:solidFill>
                            <a:schemeClr val="tx1"/>
                          </a:solidFill>
                          <a:effectLst/>
                          <a:latin typeface="Century" panose="02040604050505020304" pitchFamily="18" charset="0"/>
                          <a:ea typeface="+mn-ea"/>
                          <a:cs typeface="+mn-cs"/>
                        </a:rPr>
                        <a:t>氷雪販売業</a:t>
                      </a:r>
                      <a:endParaRPr kumimoji="1" lang="en-US" altLang="ja-JP" sz="2400" b="1" kern="1200" dirty="0">
                        <a:solidFill>
                          <a:schemeClr val="tx1"/>
                        </a:solidFill>
                        <a:effectLst/>
                        <a:latin typeface="Century" panose="02040604050505020304" pitchFamily="18" charset="0"/>
                        <a:ea typeface="+mn-ea"/>
                        <a:cs typeface="+mn-cs"/>
                      </a:endParaRPr>
                    </a:p>
                    <a:p>
                      <a:pPr marL="0" indent="0" algn="dist">
                        <a:buFont typeface="+mj-ea"/>
                        <a:buNone/>
                      </a:pPr>
                      <a:r>
                        <a:rPr kumimoji="1" lang="ja-JP" altLang="en-US" sz="2400" b="1" kern="1200" dirty="0">
                          <a:solidFill>
                            <a:schemeClr val="tx1"/>
                          </a:solidFill>
                          <a:effectLst/>
                          <a:latin typeface="Century" panose="02040604050505020304" pitchFamily="18" charset="0"/>
                          <a:ea typeface="+mn-ea"/>
                          <a:cs typeface="+mn-cs"/>
                        </a:rPr>
                        <a:t>　（氷屋）</a:t>
                      </a:r>
                      <a:endParaRPr kumimoji="1" lang="en-US" altLang="ja-JP" sz="2400" b="1" kern="1200" dirty="0">
                        <a:solidFill>
                          <a:schemeClr val="tx1"/>
                        </a:solidFill>
                        <a:effectLst/>
                        <a:latin typeface="Century" panose="02040604050505020304" pitchFamily="18" charset="0"/>
                        <a:ea typeface="+mn-ea"/>
                        <a:cs typeface="+mn-cs"/>
                      </a:endParaRPr>
                    </a:p>
                  </a:txBody>
                  <a:tcPr marL="51435" marR="51435" marT="25718" marB="25718">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marL="514350" indent="-514350" algn="dist">
                        <a:buFont typeface="+mj-ea"/>
                        <a:buAutoNum type="circleNumDbPlain"/>
                      </a:pPr>
                      <a:r>
                        <a:rPr kumimoji="1" lang="ja-JP" altLang="ja-JP" sz="2400" b="1" kern="1200" dirty="0">
                          <a:solidFill>
                            <a:schemeClr val="tx1"/>
                          </a:solidFill>
                          <a:effectLst/>
                          <a:latin typeface="Century" panose="02040604050505020304" pitchFamily="18" charset="0"/>
                          <a:ea typeface="+mn-ea"/>
                          <a:cs typeface="+mn-cs"/>
                        </a:rPr>
                        <a:t>すし店</a:t>
                      </a:r>
                      <a:endParaRPr kumimoji="1" lang="en-US" altLang="ja-JP" sz="2400" b="1" kern="1200" dirty="0">
                        <a:solidFill>
                          <a:schemeClr val="tx1"/>
                        </a:solidFill>
                        <a:effectLst/>
                        <a:latin typeface="Century" panose="02040604050505020304" pitchFamily="18" charset="0"/>
                        <a:ea typeface="+mn-ea"/>
                        <a:cs typeface="+mn-cs"/>
                      </a:endParaRPr>
                    </a:p>
                    <a:p>
                      <a:pPr marL="514350" indent="-514350" algn="dist">
                        <a:buFont typeface="+mj-ea"/>
                        <a:buAutoNum type="circleNumDbPlain"/>
                      </a:pPr>
                      <a:r>
                        <a:rPr kumimoji="1" lang="ja-JP" altLang="ja-JP" sz="2400" b="1" kern="1200" dirty="0">
                          <a:solidFill>
                            <a:schemeClr val="tx1"/>
                          </a:solidFill>
                          <a:effectLst/>
                          <a:latin typeface="Century" panose="02040604050505020304" pitchFamily="18" charset="0"/>
                          <a:ea typeface="+mn-ea"/>
                          <a:cs typeface="+mn-cs"/>
                        </a:rPr>
                        <a:t>めん類店</a:t>
                      </a:r>
                      <a:endParaRPr kumimoji="1" lang="en-US" altLang="ja-JP" sz="2400" b="1" kern="1200" dirty="0">
                        <a:solidFill>
                          <a:schemeClr val="tx1"/>
                        </a:solidFill>
                        <a:effectLst/>
                        <a:latin typeface="Century" panose="02040604050505020304" pitchFamily="18" charset="0"/>
                        <a:ea typeface="+mn-ea"/>
                        <a:cs typeface="+mn-cs"/>
                      </a:endParaRPr>
                    </a:p>
                    <a:p>
                      <a:pPr marL="0" indent="0" algn="l">
                        <a:buFont typeface="+mj-ea"/>
                        <a:buNone/>
                      </a:pPr>
                      <a:r>
                        <a:rPr kumimoji="1" lang="ja-JP" altLang="en-US" sz="2400" b="1" kern="1200" dirty="0">
                          <a:solidFill>
                            <a:schemeClr val="tx1"/>
                          </a:solidFill>
                          <a:effectLst/>
                          <a:latin typeface="Century" panose="02040604050505020304" pitchFamily="18" charset="0"/>
                          <a:ea typeface="+mn-ea"/>
                          <a:cs typeface="+mn-cs"/>
                        </a:rPr>
                        <a:t>　　（そば・うどん店）</a:t>
                      </a:r>
                      <a:endParaRPr kumimoji="1" lang="en-US" altLang="ja-JP" sz="2400" b="1" kern="1200" dirty="0">
                        <a:solidFill>
                          <a:schemeClr val="tx1"/>
                        </a:solidFill>
                        <a:effectLst/>
                        <a:latin typeface="Century" panose="02040604050505020304" pitchFamily="18" charset="0"/>
                        <a:ea typeface="+mn-ea"/>
                        <a:cs typeface="+mn-cs"/>
                      </a:endParaRPr>
                    </a:p>
                    <a:p>
                      <a:pPr marL="0" indent="0" algn="dist">
                        <a:buFont typeface="+mj-ea"/>
                        <a:buNone/>
                      </a:pPr>
                      <a:r>
                        <a:rPr kumimoji="1" lang="ja-JP" altLang="en-US" sz="2400" b="1" kern="1200" dirty="0">
                          <a:solidFill>
                            <a:schemeClr val="tx1"/>
                          </a:solidFill>
                          <a:effectLst/>
                          <a:latin typeface="Century" panose="02040604050505020304" pitchFamily="18" charset="0"/>
                          <a:ea typeface="+mn-ea"/>
                          <a:cs typeface="+mn-cs"/>
                        </a:rPr>
                        <a:t>③</a:t>
                      </a:r>
                      <a:r>
                        <a:rPr kumimoji="1" lang="ja-JP" altLang="ja-JP" sz="2400" b="1" kern="1200" dirty="0">
                          <a:solidFill>
                            <a:schemeClr val="tx1"/>
                          </a:solidFill>
                          <a:effectLst/>
                          <a:latin typeface="Century" panose="02040604050505020304" pitchFamily="18" charset="0"/>
                          <a:ea typeface="+mn-ea"/>
                          <a:cs typeface="+mn-cs"/>
                        </a:rPr>
                        <a:t>中華料理店</a:t>
                      </a:r>
                      <a:endParaRPr kumimoji="1" lang="en-US" altLang="ja-JP" sz="2400" b="1" kern="1200" dirty="0">
                        <a:solidFill>
                          <a:schemeClr val="tx1"/>
                        </a:solidFill>
                        <a:effectLst/>
                        <a:latin typeface="Century" panose="02040604050505020304" pitchFamily="18" charset="0"/>
                        <a:ea typeface="+mn-ea"/>
                        <a:cs typeface="+mn-cs"/>
                      </a:endParaRPr>
                    </a:p>
                    <a:p>
                      <a:pPr marL="0" indent="0" algn="just">
                        <a:buFont typeface="+mj-ea"/>
                        <a:buNone/>
                      </a:pPr>
                      <a:r>
                        <a:rPr kumimoji="1" lang="ja-JP" altLang="en-US" sz="2400" b="1" kern="1200" dirty="0">
                          <a:solidFill>
                            <a:schemeClr val="tx1"/>
                          </a:solidFill>
                          <a:effectLst/>
                          <a:latin typeface="Century" panose="02040604050505020304" pitchFamily="18" charset="0"/>
                          <a:ea typeface="+mn-ea"/>
                          <a:cs typeface="+mn-cs"/>
                        </a:rPr>
                        <a:t>④　</a:t>
                      </a:r>
                      <a:r>
                        <a:rPr kumimoji="1" lang="ja-JP" altLang="ja-JP" sz="2400" b="1" kern="1200" dirty="0">
                          <a:solidFill>
                            <a:schemeClr val="tx1"/>
                          </a:solidFill>
                          <a:effectLst/>
                          <a:latin typeface="Century" panose="02040604050505020304" pitchFamily="18" charset="0"/>
                          <a:ea typeface="+mn-ea"/>
                          <a:cs typeface="+mn-cs"/>
                        </a:rPr>
                        <a:t>社</a:t>
                      </a:r>
                      <a:r>
                        <a:rPr kumimoji="1" lang="ja-JP" altLang="en-US" sz="2400" b="1" kern="1200" dirty="0">
                          <a:solidFill>
                            <a:schemeClr val="tx1"/>
                          </a:solidFill>
                          <a:effectLst/>
                          <a:latin typeface="Century" panose="02040604050505020304" pitchFamily="18" charset="0"/>
                          <a:ea typeface="+mn-ea"/>
                          <a:cs typeface="+mn-cs"/>
                        </a:rPr>
                        <a:t>　　　</a:t>
                      </a:r>
                      <a:r>
                        <a:rPr kumimoji="1" lang="ja-JP" altLang="ja-JP" sz="2400" b="1" kern="1200" dirty="0">
                          <a:solidFill>
                            <a:schemeClr val="tx1"/>
                          </a:solidFill>
                          <a:effectLst/>
                          <a:latin typeface="Century" panose="02040604050505020304" pitchFamily="18" charset="0"/>
                          <a:ea typeface="+mn-ea"/>
                          <a:cs typeface="+mn-cs"/>
                        </a:rPr>
                        <a:t>交</a:t>
                      </a:r>
                      <a:r>
                        <a:rPr kumimoji="1" lang="ja-JP" altLang="en-US" sz="2400" b="1" kern="1200" dirty="0">
                          <a:solidFill>
                            <a:schemeClr val="tx1"/>
                          </a:solidFill>
                          <a:effectLst/>
                          <a:latin typeface="Century" panose="02040604050505020304" pitchFamily="18" charset="0"/>
                          <a:ea typeface="+mn-ea"/>
                          <a:cs typeface="+mn-cs"/>
                        </a:rPr>
                        <a:t>　　　</a:t>
                      </a:r>
                      <a:r>
                        <a:rPr kumimoji="1" lang="ja-JP" altLang="ja-JP" sz="2400" b="1" kern="1200" dirty="0">
                          <a:solidFill>
                            <a:schemeClr val="tx1"/>
                          </a:solidFill>
                          <a:effectLst/>
                          <a:latin typeface="Century" panose="02040604050505020304" pitchFamily="18" charset="0"/>
                          <a:ea typeface="+mn-ea"/>
                          <a:cs typeface="+mn-cs"/>
                        </a:rPr>
                        <a:t>業</a:t>
                      </a:r>
                      <a:endParaRPr kumimoji="1" lang="en-US" altLang="ja-JP" sz="2400" b="1" kern="1200" dirty="0">
                        <a:solidFill>
                          <a:schemeClr val="tx1"/>
                        </a:solidFill>
                        <a:effectLst/>
                        <a:latin typeface="Century" panose="02040604050505020304" pitchFamily="18" charset="0"/>
                        <a:ea typeface="+mn-ea"/>
                        <a:cs typeface="+mn-cs"/>
                      </a:endParaRPr>
                    </a:p>
                    <a:p>
                      <a:pPr marL="0" indent="0" algn="l">
                        <a:buFont typeface="+mj-ea"/>
                        <a:buNone/>
                      </a:pPr>
                      <a:r>
                        <a:rPr kumimoji="1" lang="ja-JP" altLang="en-US" sz="2400" b="1" kern="1200" dirty="0">
                          <a:solidFill>
                            <a:schemeClr val="tx1"/>
                          </a:solidFill>
                          <a:effectLst/>
                          <a:latin typeface="Century" panose="02040604050505020304" pitchFamily="18" charset="0"/>
                          <a:ea typeface="+mn-ea"/>
                          <a:cs typeface="+mn-cs"/>
                        </a:rPr>
                        <a:t>　　（ｽﾅｯｸ・ﾊﾞｰなど）</a:t>
                      </a:r>
                      <a:endParaRPr kumimoji="1" lang="en-US" altLang="ja-JP" sz="2400" b="1" kern="1200" dirty="0">
                        <a:solidFill>
                          <a:schemeClr val="tx1"/>
                        </a:solidFill>
                        <a:effectLst/>
                        <a:latin typeface="Century" panose="02040604050505020304" pitchFamily="18" charset="0"/>
                        <a:ea typeface="+mn-ea"/>
                        <a:cs typeface="+mn-cs"/>
                      </a:endParaRPr>
                    </a:p>
                    <a:p>
                      <a:pPr marL="0" indent="0" algn="l">
                        <a:buFont typeface="+mj-ea"/>
                        <a:buNone/>
                      </a:pPr>
                      <a:r>
                        <a:rPr kumimoji="1" lang="ja-JP" altLang="en-US" sz="2400" b="1" kern="1200" dirty="0">
                          <a:solidFill>
                            <a:schemeClr val="tx1"/>
                          </a:solidFill>
                          <a:effectLst/>
                          <a:latin typeface="Century" panose="02040604050505020304" pitchFamily="18" charset="0"/>
                          <a:ea typeface="+mn-ea"/>
                          <a:cs typeface="+mn-cs"/>
                        </a:rPr>
                        <a:t>⑤　</a:t>
                      </a:r>
                      <a:r>
                        <a:rPr kumimoji="1" lang="ja-JP" altLang="ja-JP" sz="2400" b="1" kern="1200" dirty="0">
                          <a:solidFill>
                            <a:schemeClr val="tx1"/>
                          </a:solidFill>
                          <a:effectLst/>
                          <a:latin typeface="Century" panose="02040604050505020304" pitchFamily="18" charset="0"/>
                          <a:ea typeface="+mn-ea"/>
                          <a:cs typeface="+mn-cs"/>
                        </a:rPr>
                        <a:t>料</a:t>
                      </a:r>
                      <a:r>
                        <a:rPr kumimoji="1" lang="ja-JP" altLang="en-US" sz="2400" b="1" kern="1200" dirty="0">
                          <a:solidFill>
                            <a:schemeClr val="tx1"/>
                          </a:solidFill>
                          <a:effectLst/>
                          <a:latin typeface="Century" panose="02040604050505020304" pitchFamily="18" charset="0"/>
                          <a:ea typeface="+mn-ea"/>
                          <a:cs typeface="+mn-cs"/>
                        </a:rPr>
                        <a:t>　　　</a:t>
                      </a:r>
                      <a:r>
                        <a:rPr kumimoji="1" lang="ja-JP" altLang="ja-JP" sz="2400" b="1" kern="1200" dirty="0">
                          <a:solidFill>
                            <a:schemeClr val="tx1"/>
                          </a:solidFill>
                          <a:effectLst/>
                          <a:latin typeface="Century" panose="02040604050505020304" pitchFamily="18" charset="0"/>
                          <a:ea typeface="+mn-ea"/>
                          <a:cs typeface="+mn-cs"/>
                        </a:rPr>
                        <a:t>理</a:t>
                      </a:r>
                      <a:r>
                        <a:rPr kumimoji="1" lang="ja-JP" altLang="en-US" sz="2400" b="1" kern="1200" dirty="0">
                          <a:solidFill>
                            <a:schemeClr val="tx1"/>
                          </a:solidFill>
                          <a:effectLst/>
                          <a:latin typeface="Century" panose="02040604050505020304" pitchFamily="18" charset="0"/>
                          <a:ea typeface="+mn-ea"/>
                          <a:cs typeface="+mn-cs"/>
                        </a:rPr>
                        <a:t>　　　</a:t>
                      </a:r>
                      <a:r>
                        <a:rPr kumimoji="1" lang="ja-JP" altLang="ja-JP" sz="2400" b="1" kern="1200" dirty="0">
                          <a:solidFill>
                            <a:schemeClr val="tx1"/>
                          </a:solidFill>
                          <a:effectLst/>
                          <a:latin typeface="Century" panose="02040604050505020304" pitchFamily="18" charset="0"/>
                          <a:ea typeface="+mn-ea"/>
                          <a:cs typeface="+mn-cs"/>
                        </a:rPr>
                        <a:t>店</a:t>
                      </a:r>
                      <a:endParaRPr kumimoji="1" lang="en-US" altLang="ja-JP" sz="2400" b="1" kern="1200" dirty="0">
                        <a:solidFill>
                          <a:schemeClr val="tx1"/>
                        </a:solidFill>
                        <a:effectLst/>
                        <a:latin typeface="Century" panose="02040604050505020304" pitchFamily="18" charset="0"/>
                        <a:ea typeface="+mn-ea"/>
                        <a:cs typeface="+mn-cs"/>
                      </a:endParaRPr>
                    </a:p>
                    <a:p>
                      <a:pPr marL="0" indent="0" algn="dist">
                        <a:buFont typeface="+mj-ea"/>
                        <a:buNone/>
                      </a:pPr>
                      <a:r>
                        <a:rPr kumimoji="1" lang="ja-JP" altLang="en-US" sz="2400" b="1" kern="1200" dirty="0">
                          <a:solidFill>
                            <a:schemeClr val="tx1"/>
                          </a:solidFill>
                          <a:effectLst/>
                          <a:latin typeface="Century" panose="02040604050505020304" pitchFamily="18" charset="0"/>
                          <a:ea typeface="+mn-ea"/>
                          <a:cs typeface="+mn-cs"/>
                        </a:rPr>
                        <a:t>　（料亭など）　　　</a:t>
                      </a:r>
                      <a:endParaRPr kumimoji="1" lang="en-US" altLang="ja-JP" sz="2400" b="1" kern="1200" dirty="0">
                        <a:solidFill>
                          <a:schemeClr val="tx1"/>
                        </a:solidFill>
                        <a:effectLst/>
                        <a:latin typeface="Century" panose="02040604050505020304" pitchFamily="18" charset="0"/>
                        <a:ea typeface="+mn-ea"/>
                        <a:cs typeface="+mn-cs"/>
                      </a:endParaRPr>
                    </a:p>
                    <a:p>
                      <a:pPr marL="0" indent="0" algn="l">
                        <a:buFont typeface="+mj-ea"/>
                        <a:buNone/>
                      </a:pPr>
                      <a:r>
                        <a:rPr kumimoji="1" lang="ja-JP" altLang="en-US" sz="2400" b="1" kern="1200" dirty="0">
                          <a:solidFill>
                            <a:schemeClr val="tx1"/>
                          </a:solidFill>
                          <a:effectLst/>
                          <a:latin typeface="Century" panose="02040604050505020304" pitchFamily="18" charset="0"/>
                          <a:ea typeface="+mn-ea"/>
                          <a:cs typeface="+mn-cs"/>
                        </a:rPr>
                        <a:t>⑥　</a:t>
                      </a:r>
                      <a:r>
                        <a:rPr kumimoji="1" lang="ja-JP" altLang="ja-JP" sz="2400" b="1" kern="1200" dirty="0">
                          <a:solidFill>
                            <a:schemeClr val="tx1"/>
                          </a:solidFill>
                          <a:effectLst/>
                          <a:latin typeface="Century" panose="02040604050505020304" pitchFamily="18" charset="0"/>
                          <a:ea typeface="+mn-ea"/>
                          <a:cs typeface="+mn-cs"/>
                        </a:rPr>
                        <a:t>喫</a:t>
                      </a:r>
                      <a:r>
                        <a:rPr kumimoji="1" lang="ja-JP" altLang="en-US" sz="2400" b="1" kern="1200" dirty="0">
                          <a:solidFill>
                            <a:schemeClr val="tx1"/>
                          </a:solidFill>
                          <a:effectLst/>
                          <a:latin typeface="Century" panose="02040604050505020304" pitchFamily="18" charset="0"/>
                          <a:ea typeface="+mn-ea"/>
                          <a:cs typeface="+mn-cs"/>
                        </a:rPr>
                        <a:t>　　　</a:t>
                      </a:r>
                      <a:r>
                        <a:rPr kumimoji="1" lang="ja-JP" altLang="ja-JP" sz="2400" b="1" kern="1200" dirty="0">
                          <a:solidFill>
                            <a:schemeClr val="tx1"/>
                          </a:solidFill>
                          <a:effectLst/>
                          <a:latin typeface="Century" panose="02040604050505020304" pitchFamily="18" charset="0"/>
                          <a:ea typeface="+mn-ea"/>
                          <a:cs typeface="+mn-cs"/>
                        </a:rPr>
                        <a:t>茶</a:t>
                      </a:r>
                      <a:r>
                        <a:rPr kumimoji="1" lang="ja-JP" altLang="en-US" sz="2400" b="1" kern="1200" dirty="0">
                          <a:solidFill>
                            <a:schemeClr val="tx1"/>
                          </a:solidFill>
                          <a:effectLst/>
                          <a:latin typeface="Century" panose="02040604050505020304" pitchFamily="18" charset="0"/>
                          <a:ea typeface="+mn-ea"/>
                          <a:cs typeface="+mn-cs"/>
                        </a:rPr>
                        <a:t>　　　</a:t>
                      </a:r>
                      <a:r>
                        <a:rPr kumimoji="1" lang="ja-JP" altLang="ja-JP" sz="2400" b="1" kern="1200" dirty="0">
                          <a:solidFill>
                            <a:schemeClr val="tx1"/>
                          </a:solidFill>
                          <a:effectLst/>
                          <a:latin typeface="Century" panose="02040604050505020304" pitchFamily="18" charset="0"/>
                          <a:ea typeface="+mn-ea"/>
                          <a:cs typeface="+mn-cs"/>
                        </a:rPr>
                        <a:t>店</a:t>
                      </a:r>
                      <a:endParaRPr kumimoji="1" lang="en-US" altLang="ja-JP" sz="2400" b="1" kern="1200" dirty="0">
                        <a:solidFill>
                          <a:schemeClr val="tx1"/>
                        </a:solidFill>
                        <a:effectLst/>
                        <a:latin typeface="Century" panose="02040604050505020304" pitchFamily="18" charset="0"/>
                        <a:ea typeface="+mn-ea"/>
                        <a:cs typeface="+mn-cs"/>
                      </a:endParaRPr>
                    </a:p>
                    <a:p>
                      <a:pPr marL="0" indent="0" algn="l">
                        <a:buFont typeface="+mj-ea"/>
                        <a:buNone/>
                      </a:pPr>
                      <a:r>
                        <a:rPr kumimoji="1" lang="ja-JP" altLang="en-US" sz="2400" b="1" kern="1200" dirty="0">
                          <a:solidFill>
                            <a:schemeClr val="tx1"/>
                          </a:solidFill>
                          <a:effectLst/>
                          <a:latin typeface="Century" panose="02040604050505020304" pitchFamily="18" charset="0"/>
                          <a:ea typeface="+mn-ea"/>
                          <a:cs typeface="+mn-cs"/>
                        </a:rPr>
                        <a:t>⑦　</a:t>
                      </a:r>
                      <a:r>
                        <a:rPr kumimoji="1" lang="ja-JP" altLang="ja-JP" sz="2400" b="1" kern="1200" dirty="0">
                          <a:solidFill>
                            <a:schemeClr val="tx1"/>
                          </a:solidFill>
                          <a:effectLst/>
                          <a:latin typeface="Century" panose="02040604050505020304" pitchFamily="18" charset="0"/>
                          <a:ea typeface="+mn-ea"/>
                          <a:cs typeface="+mn-cs"/>
                        </a:rPr>
                        <a:t>その他の飲食店</a:t>
                      </a:r>
                      <a:endParaRPr kumimoji="1" lang="en-US" altLang="ja-JP" sz="2400" b="1" kern="1200" dirty="0">
                        <a:solidFill>
                          <a:schemeClr val="tx1"/>
                        </a:solidFill>
                        <a:effectLst/>
                        <a:latin typeface="Century" panose="02040604050505020304" pitchFamily="18" charset="0"/>
                        <a:ea typeface="+mn-ea"/>
                        <a:cs typeface="+mn-cs"/>
                      </a:endParaRPr>
                    </a:p>
                    <a:p>
                      <a:pPr marL="0" indent="0" algn="dist">
                        <a:buFont typeface="+mj-ea"/>
                        <a:buNone/>
                      </a:pPr>
                      <a:r>
                        <a:rPr kumimoji="1" lang="ja-JP" altLang="en-US" sz="2400" b="1" kern="1200" dirty="0">
                          <a:solidFill>
                            <a:schemeClr val="tx1"/>
                          </a:solidFill>
                          <a:effectLst/>
                          <a:latin typeface="Century" panose="02040604050505020304" pitchFamily="18" charset="0"/>
                          <a:ea typeface="+mn-ea"/>
                          <a:cs typeface="+mn-cs"/>
                        </a:rPr>
                        <a:t>　　（食堂・ﾚｽﾄﾗﾝ）</a:t>
                      </a:r>
                      <a:endParaRPr kumimoji="1" lang="ja-JP" altLang="en-US" sz="2400" b="1" dirty="0">
                        <a:solidFill>
                          <a:schemeClr val="tx1"/>
                        </a:solidFill>
                        <a:latin typeface="Century" panose="02040604050505020304" pitchFamily="18" charset="0"/>
                      </a:endParaRPr>
                    </a:p>
                  </a:txBody>
                  <a:tcPr marL="51435" marR="51435" marT="25718" marB="25718">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10002"/>
                  </a:ext>
                </a:extLst>
              </a:tr>
            </a:tbl>
          </a:graphicData>
        </a:graphic>
      </p:graphicFrame>
      <p:sp>
        <p:nvSpPr>
          <p:cNvPr id="6" name="左中かっこ 5"/>
          <p:cNvSpPr/>
          <p:nvPr/>
        </p:nvSpPr>
        <p:spPr>
          <a:xfrm>
            <a:off x="539552" y="5426237"/>
            <a:ext cx="178415" cy="921629"/>
          </a:xfrm>
          <a:prstGeom prst="leftBrace">
            <a:avLst/>
          </a:prstGeom>
        </p:spPr>
        <p:style>
          <a:lnRef idx="2">
            <a:schemeClr val="dk1"/>
          </a:lnRef>
          <a:fillRef idx="0">
            <a:schemeClr val="dk1"/>
          </a:fillRef>
          <a:effectRef idx="1">
            <a:schemeClr val="dk1"/>
          </a:effectRef>
          <a:fontRef idx="minor">
            <a:schemeClr val="tx1"/>
          </a:fontRef>
        </p:style>
        <p:txBody>
          <a:bodyPr rtlCol="0" anchor="ctr"/>
          <a:lstStyle/>
          <a:p>
            <a:pPr algn="ctr"/>
            <a:endParaRPr kumimoji="1" lang="ja-JP" altLang="en-US" sz="1350"/>
          </a:p>
        </p:txBody>
      </p:sp>
    </p:spTree>
    <p:extLst>
      <p:ext uri="{BB962C8B-B14F-4D97-AF65-F5344CB8AC3E}">
        <p14:creationId xmlns:p14="http://schemas.microsoft.com/office/powerpoint/2010/main" val="2229473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コンテンツ プレースホルダ 2"/>
          <p:cNvSpPr>
            <a:spLocks noGrp="1"/>
          </p:cNvSpPr>
          <p:nvPr>
            <p:ph idx="1"/>
          </p:nvPr>
        </p:nvSpPr>
        <p:spPr>
          <a:xfrm>
            <a:off x="431702" y="1124744"/>
            <a:ext cx="8280596" cy="5256584"/>
          </a:xfrm>
          <a:solidFill>
            <a:schemeClr val="bg2">
              <a:lumMod val="20000"/>
              <a:lumOff val="80000"/>
            </a:schemeClr>
          </a:solidFill>
        </p:spPr>
        <p:txBody>
          <a:bodyPr anchor="ctr">
            <a:normAutofit/>
          </a:bodyPr>
          <a:lstStyle/>
          <a:p>
            <a:pPr marL="0" indent="0">
              <a:buClr>
                <a:schemeClr val="bg1"/>
              </a:buClr>
              <a:buSzPct val="110000"/>
              <a:buNone/>
            </a:pPr>
            <a:r>
              <a:rPr lang="ja-JP" altLang="en-US" sz="2800" b="1" dirty="0">
                <a:latin typeface="HG丸ｺﾞｼｯｸM-PRO" panose="020F0600000000000000" pitchFamily="50" charset="-128"/>
                <a:ea typeface="HG丸ｺﾞｼｯｸM-PRO" panose="020F0600000000000000" pitchFamily="50" charset="-128"/>
              </a:rPr>
              <a:t>　生衛法により、各都道府県知事が都道府県内に</a:t>
            </a:r>
            <a:br>
              <a:rPr lang="en-US" altLang="ja-JP" sz="2800" b="1" dirty="0">
                <a:latin typeface="HG丸ｺﾞｼｯｸM-PRO" panose="020F0600000000000000" pitchFamily="50" charset="-128"/>
                <a:ea typeface="HG丸ｺﾞｼｯｸM-PRO" panose="020F0600000000000000" pitchFamily="50" charset="-128"/>
              </a:rPr>
            </a:br>
            <a:r>
              <a:rPr lang="ja-JP" altLang="en-US" sz="2800" b="1" dirty="0">
                <a:latin typeface="HG丸ｺﾞｼｯｸM-PRO" panose="020F0600000000000000" pitchFamily="50" charset="-128"/>
                <a:ea typeface="HG丸ｺﾞｼｯｸM-PRO" panose="020F0600000000000000" pitchFamily="50" charset="-128"/>
              </a:rPr>
              <a:t>　</a:t>
            </a:r>
            <a:r>
              <a:rPr lang="en-US" altLang="ja-JP" sz="2800" b="1" dirty="0">
                <a:latin typeface="HG丸ｺﾞｼｯｸM-PRO" panose="020F0600000000000000" pitchFamily="50" charset="-128"/>
                <a:ea typeface="HG丸ｺﾞｼｯｸM-PRO" panose="020F0600000000000000" pitchFamily="50" charset="-128"/>
              </a:rPr>
              <a:t>1</a:t>
            </a:r>
            <a:r>
              <a:rPr lang="ja-JP" altLang="en-US" sz="2800" b="1" dirty="0">
                <a:latin typeface="HG丸ｺﾞｼｯｸM-PRO" panose="020F0600000000000000" pitchFamily="50" charset="-128"/>
                <a:ea typeface="HG丸ｺﾞｼｯｸM-PRO" panose="020F0600000000000000" pitchFamily="50" charset="-128"/>
              </a:rPr>
              <a:t>つに限って指定し、設置されている。</a:t>
            </a:r>
            <a:endParaRPr lang="en-US" altLang="ja-JP" sz="2800" b="1" dirty="0">
              <a:latin typeface="HG丸ｺﾞｼｯｸM-PRO" panose="020F0600000000000000" pitchFamily="50" charset="-128"/>
              <a:ea typeface="HG丸ｺﾞｼｯｸM-PRO" panose="020F0600000000000000" pitchFamily="50" charset="-128"/>
            </a:endParaRPr>
          </a:p>
          <a:p>
            <a:pPr marL="0" indent="0">
              <a:buClr>
                <a:schemeClr val="bg1"/>
              </a:buClr>
              <a:buSzPct val="110000"/>
              <a:buNone/>
            </a:pPr>
            <a:r>
              <a:rPr lang="ja-JP" altLang="en-US" sz="2800" b="1" dirty="0">
                <a:latin typeface="HG丸ｺﾞｼｯｸM-PRO" panose="020F0600000000000000" pitchFamily="50" charset="-128"/>
                <a:ea typeface="HG丸ｺﾞｼｯｸM-PRO" panose="020F0600000000000000" pitchFamily="50" charset="-128"/>
              </a:rPr>
              <a:t>　　目的　：　生衛業の</a:t>
            </a:r>
            <a:r>
              <a:rPr lang="ja-JP" altLang="en-US" sz="2800" b="1" u="sng" dirty="0">
                <a:solidFill>
                  <a:srgbClr val="FF0000"/>
                </a:solidFill>
                <a:latin typeface="HG丸ｺﾞｼｯｸM-PRO" panose="020F0600000000000000" pitchFamily="50" charset="-128"/>
                <a:ea typeface="HG丸ｺﾞｼｯｸM-PRO" panose="020F0600000000000000" pitchFamily="50" charset="-128"/>
              </a:rPr>
              <a:t>経営の健全化</a:t>
            </a:r>
            <a:r>
              <a:rPr lang="ja-JP" altLang="en-US" sz="2800" b="1" dirty="0">
                <a:latin typeface="HG丸ｺﾞｼｯｸM-PRO" panose="020F0600000000000000" pitchFamily="50" charset="-128"/>
                <a:ea typeface="HG丸ｺﾞｼｯｸM-PRO" panose="020F0600000000000000" pitchFamily="50" charset="-128"/>
              </a:rPr>
              <a:t>、</a:t>
            </a:r>
            <a:r>
              <a:rPr lang="ja-JP" altLang="en-US" sz="2800" b="1" u="sng" dirty="0">
                <a:solidFill>
                  <a:srgbClr val="FF0000"/>
                </a:solidFill>
                <a:latin typeface="HG丸ｺﾞｼｯｸM-PRO" panose="020F0600000000000000" pitchFamily="50" charset="-128"/>
                <a:ea typeface="HG丸ｺﾞｼｯｸM-PRO" panose="020F0600000000000000" pitchFamily="50" charset="-128"/>
              </a:rPr>
              <a:t>衛生水準</a:t>
            </a:r>
            <a:br>
              <a:rPr lang="en-US" altLang="ja-JP" sz="2800" b="1" dirty="0">
                <a:latin typeface="HG丸ｺﾞｼｯｸM-PRO" panose="020F0600000000000000" pitchFamily="50" charset="-128"/>
                <a:ea typeface="HG丸ｺﾞｼｯｸM-PRO" panose="020F0600000000000000" pitchFamily="50" charset="-128"/>
              </a:rPr>
            </a:br>
            <a:r>
              <a:rPr lang="ja-JP" altLang="en-US" sz="2800" b="1" dirty="0">
                <a:latin typeface="HG丸ｺﾞｼｯｸM-PRO" panose="020F0600000000000000" pitchFamily="50" charset="-128"/>
                <a:ea typeface="HG丸ｺﾞｼｯｸM-PRO" panose="020F0600000000000000" pitchFamily="50" charset="-128"/>
              </a:rPr>
              <a:t>　　　　　　　</a:t>
            </a:r>
            <a:r>
              <a:rPr lang="ja-JP" altLang="en-US" sz="2800" b="1" u="sng" dirty="0">
                <a:solidFill>
                  <a:srgbClr val="FF0000"/>
                </a:solidFill>
                <a:latin typeface="HG丸ｺﾞｼｯｸM-PRO" panose="020F0600000000000000" pitchFamily="50" charset="-128"/>
                <a:ea typeface="HG丸ｺﾞｼｯｸM-PRO" panose="020F0600000000000000" pitchFamily="50" charset="-128"/>
              </a:rPr>
              <a:t>の維持向上</a:t>
            </a:r>
            <a:r>
              <a:rPr lang="ja-JP" altLang="en-US" sz="2800" b="1" dirty="0">
                <a:latin typeface="HG丸ｺﾞｼｯｸM-PRO" panose="020F0600000000000000" pitchFamily="50" charset="-128"/>
                <a:ea typeface="HG丸ｺﾞｼｯｸM-PRO" panose="020F0600000000000000" pitchFamily="50" charset="-128"/>
              </a:rPr>
              <a:t>を図る。</a:t>
            </a:r>
            <a:endParaRPr lang="en-US" altLang="ja-JP" sz="2800" b="1" dirty="0">
              <a:latin typeface="HG丸ｺﾞｼｯｸM-PRO" panose="020F0600000000000000" pitchFamily="50" charset="-128"/>
              <a:ea typeface="HG丸ｺﾞｼｯｸM-PRO" panose="020F0600000000000000" pitchFamily="50" charset="-128"/>
            </a:endParaRPr>
          </a:p>
          <a:p>
            <a:pPr marL="0" indent="0">
              <a:buClr>
                <a:schemeClr val="bg1"/>
              </a:buClr>
              <a:buSzPct val="110000"/>
              <a:buNone/>
            </a:pPr>
            <a:endParaRPr lang="en-US" altLang="ja-JP" sz="2800" b="1" dirty="0">
              <a:latin typeface="HG丸ｺﾞｼｯｸM-PRO" panose="020F0600000000000000" pitchFamily="50" charset="-128"/>
              <a:ea typeface="HG丸ｺﾞｼｯｸM-PRO" panose="020F0600000000000000" pitchFamily="50" charset="-128"/>
            </a:endParaRPr>
          </a:p>
          <a:p>
            <a:pPr marL="0" indent="0">
              <a:buClr>
                <a:schemeClr val="bg1"/>
              </a:buClr>
              <a:buSzPct val="110000"/>
              <a:buNone/>
            </a:pPr>
            <a:r>
              <a:rPr lang="ja-JP" altLang="en-US" sz="2800" b="1" dirty="0">
                <a:latin typeface="HG丸ｺﾞｼｯｸM-PRO" panose="020F0600000000000000" pitchFamily="50" charset="-128"/>
                <a:ea typeface="HG丸ｺﾞｼｯｸM-PRO" panose="020F0600000000000000" pitchFamily="50" charset="-128"/>
              </a:rPr>
              <a:t>　　</a:t>
            </a:r>
            <a:r>
              <a:rPr lang="en-US" altLang="ja-JP" sz="2600" b="1" dirty="0">
                <a:latin typeface="HG丸ｺﾞｼｯｸM-PRO" panose="020F0600000000000000" pitchFamily="50" charset="-128"/>
                <a:ea typeface="HG丸ｺﾞｼｯｸM-PRO" panose="020F0600000000000000" pitchFamily="50" charset="-128"/>
              </a:rPr>
              <a:t>※</a:t>
            </a:r>
            <a:r>
              <a:rPr lang="ja-JP" altLang="en-US" sz="2600" b="1" dirty="0">
                <a:latin typeface="HG丸ｺﾞｼｯｸM-PRO" panose="020F0600000000000000" pitchFamily="50" charset="-128"/>
                <a:ea typeface="HG丸ｺﾞｼｯｸM-PRO" panose="020F0600000000000000" pitchFamily="50" charset="-128"/>
              </a:rPr>
              <a:t>　衛生水準；</a:t>
            </a:r>
            <a:r>
              <a:rPr lang="ja-JP" altLang="en-US" sz="2600" dirty="0"/>
              <a:t>人々の健康を維持し、疾病を予防</a:t>
            </a:r>
            <a:endParaRPr lang="en-US" altLang="ja-JP" sz="2600" dirty="0"/>
          </a:p>
          <a:p>
            <a:pPr marL="0" indent="0">
              <a:buClr>
                <a:schemeClr val="bg1"/>
              </a:buClr>
              <a:buSzPct val="110000"/>
              <a:buNone/>
            </a:pPr>
            <a:r>
              <a:rPr lang="ja-JP" altLang="en-US" sz="2600" dirty="0"/>
              <a:t>　　　　　　　　　　　　　するために保たれるべき環境や</a:t>
            </a:r>
            <a:endParaRPr lang="en-US" altLang="ja-JP" sz="2600" dirty="0"/>
          </a:p>
          <a:p>
            <a:pPr marL="0" indent="0">
              <a:buClr>
                <a:schemeClr val="bg1"/>
              </a:buClr>
              <a:buSzPct val="110000"/>
              <a:buNone/>
            </a:pPr>
            <a:r>
              <a:rPr lang="ja-JP" altLang="en-US" sz="2600" dirty="0"/>
              <a:t>　　　　　　　　　　　　　サービスの基準。</a:t>
            </a:r>
            <a:endParaRPr lang="ja-JP" altLang="en-US" sz="2600" dirty="0">
              <a:latin typeface="HG丸ｺﾞｼｯｸM-PRO" panose="020F0600000000000000" pitchFamily="50" charset="-128"/>
              <a:ea typeface="HG丸ｺﾞｼｯｸM-PRO" panose="020F0600000000000000" pitchFamily="50" charset="-128"/>
            </a:endParaRPr>
          </a:p>
        </p:txBody>
      </p:sp>
      <p:sp>
        <p:nvSpPr>
          <p:cNvPr id="2" name="スライド番号プレースホルダー 1">
            <a:extLst>
              <a:ext uri="{FF2B5EF4-FFF2-40B4-BE49-F238E27FC236}">
                <a16:creationId xmlns:a16="http://schemas.microsoft.com/office/drawing/2014/main" id="{BA828C9C-6424-140B-9928-55A664662B2A}"/>
              </a:ext>
            </a:extLst>
          </p:cNvPr>
          <p:cNvSpPr>
            <a:spLocks noGrp="1"/>
          </p:cNvSpPr>
          <p:nvPr>
            <p:ph type="sldNum" sz="quarter" idx="12"/>
          </p:nvPr>
        </p:nvSpPr>
        <p:spPr>
          <a:xfrm>
            <a:off x="8257940" y="6305381"/>
            <a:ext cx="578317" cy="273844"/>
          </a:xfrm>
        </p:spPr>
        <p:txBody>
          <a:bodyPr/>
          <a:lstStyle/>
          <a:p>
            <a:fld id="{D57F1E4F-1CFF-5643-939E-217C01CDF565}" type="slidenum">
              <a:rPr lang="en-US" sz="2800" b="1">
                <a:latin typeface="+mn-ea"/>
              </a:rPr>
              <a:pPr/>
              <a:t>4</a:t>
            </a:fld>
            <a:endParaRPr lang="en-US" sz="2800" b="1" dirty="0">
              <a:latin typeface="+mn-ea"/>
            </a:endParaRPr>
          </a:p>
        </p:txBody>
      </p:sp>
      <p:sp>
        <p:nvSpPr>
          <p:cNvPr id="6" name="正方形/長方形 5"/>
          <p:cNvSpPr/>
          <p:nvPr/>
        </p:nvSpPr>
        <p:spPr>
          <a:xfrm>
            <a:off x="395859" y="415697"/>
            <a:ext cx="8151240" cy="553998"/>
          </a:xfrm>
          <a:prstGeom prst="rect">
            <a:avLst/>
          </a:prstGeom>
        </p:spPr>
        <p:txBody>
          <a:bodyPr wrap="square">
            <a:spAutoFit/>
          </a:bodyPr>
          <a:lstStyle/>
          <a:p>
            <a:pPr algn="ctr">
              <a:defRPr/>
            </a:pPr>
            <a:r>
              <a:rPr lang="ja-JP" altLang="en-US" sz="3000" b="1" dirty="0">
                <a:latin typeface="HG丸ｺﾞｼｯｸM-PRO" panose="020F0600000000000000" pitchFamily="50" charset="-128"/>
                <a:ea typeface="HG丸ｺﾞｼｯｸM-PRO" panose="020F0600000000000000" pitchFamily="50" charset="-128"/>
                <a:cs typeface="+mj-cs"/>
              </a:rPr>
              <a:t>都道府県生活衛生営業指導センターとは？</a:t>
            </a:r>
            <a:endParaRPr lang="en-US" altLang="ja-JP" sz="3000" b="1" dirty="0">
              <a:latin typeface="HG丸ｺﾞｼｯｸM-PRO" panose="020F0600000000000000" pitchFamily="50" charset="-128"/>
              <a:ea typeface="HG丸ｺﾞｼｯｸM-PRO" panose="020F0600000000000000" pitchFamily="50" charset="-128"/>
              <a:cs typeface="+mj-cs"/>
            </a:endParaRPr>
          </a:p>
        </p:txBody>
      </p:sp>
    </p:spTree>
    <p:extLst>
      <p:ext uri="{BB962C8B-B14F-4D97-AF65-F5344CB8AC3E}">
        <p14:creationId xmlns:p14="http://schemas.microsoft.com/office/powerpoint/2010/main" val="28391759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コンテンツ プレースホルダ 2"/>
          <p:cNvSpPr>
            <a:spLocks noGrp="1"/>
          </p:cNvSpPr>
          <p:nvPr>
            <p:ph idx="1"/>
          </p:nvPr>
        </p:nvSpPr>
        <p:spPr>
          <a:xfrm>
            <a:off x="323528" y="1052736"/>
            <a:ext cx="8496944" cy="5040560"/>
          </a:xfrm>
          <a:solidFill>
            <a:schemeClr val="bg2">
              <a:lumMod val="20000"/>
              <a:lumOff val="80000"/>
            </a:schemeClr>
          </a:solidFill>
        </p:spPr>
        <p:txBody>
          <a:bodyPr>
            <a:normAutofit/>
          </a:bodyPr>
          <a:lstStyle/>
          <a:p>
            <a:pPr marL="0" indent="0">
              <a:buClr>
                <a:schemeClr val="bg1"/>
              </a:buClr>
              <a:buSzPct val="100000"/>
              <a:buNone/>
            </a:pPr>
            <a:r>
              <a:rPr lang="ja-JP" altLang="en-US" sz="2800" b="1" dirty="0">
                <a:latin typeface="HG丸ｺﾞｼｯｸM-PRO" panose="020F0600000000000000" pitchFamily="50" charset="-128"/>
                <a:ea typeface="HG丸ｺﾞｼｯｸM-PRO" panose="020F0600000000000000" pitchFamily="50" charset="-128"/>
              </a:rPr>
              <a:t>①衛生施設の維持及び改善向上並びに経営の</a:t>
            </a:r>
            <a:endParaRPr lang="en-US" altLang="ja-JP" sz="2800" b="1" dirty="0">
              <a:latin typeface="HG丸ｺﾞｼｯｸM-PRO" panose="020F0600000000000000" pitchFamily="50" charset="-128"/>
              <a:ea typeface="HG丸ｺﾞｼｯｸM-PRO" panose="020F0600000000000000" pitchFamily="50" charset="-128"/>
            </a:endParaRPr>
          </a:p>
          <a:p>
            <a:pPr marL="0" indent="0">
              <a:buClr>
                <a:schemeClr val="bg1"/>
              </a:buClr>
              <a:buSzPct val="100000"/>
              <a:buNone/>
            </a:pPr>
            <a:r>
              <a:rPr lang="ja-JP" altLang="en-US" sz="2800" b="1" dirty="0">
                <a:latin typeface="HG丸ｺﾞｼｯｸM-PRO" panose="020F0600000000000000" pitchFamily="50" charset="-128"/>
                <a:ea typeface="HG丸ｺﾞｼｯｸM-PRO" panose="020F0600000000000000" pitchFamily="50" charset="-128"/>
              </a:rPr>
              <a:t>　健全化に関する営業者の相談及び指導</a:t>
            </a:r>
            <a:endParaRPr lang="en-US" altLang="ja-JP" sz="2800" b="1" dirty="0">
              <a:latin typeface="HG丸ｺﾞｼｯｸM-PRO" panose="020F0600000000000000" pitchFamily="50" charset="-128"/>
              <a:ea typeface="HG丸ｺﾞｼｯｸM-PRO" panose="020F0600000000000000" pitchFamily="50" charset="-128"/>
            </a:endParaRPr>
          </a:p>
          <a:p>
            <a:pPr marL="0" indent="0">
              <a:buClr>
                <a:schemeClr val="bg1"/>
              </a:buClr>
              <a:buSzPct val="100000"/>
              <a:buNone/>
            </a:pPr>
            <a:r>
              <a:rPr lang="ja-JP" altLang="en-US" sz="2800" b="1" dirty="0">
                <a:latin typeface="HG丸ｺﾞｼｯｸM-PRO" panose="020F0600000000000000" pitchFamily="50" charset="-128"/>
                <a:ea typeface="HG丸ｺﾞｼｯｸM-PRO" panose="020F0600000000000000" pitchFamily="50" charset="-128"/>
              </a:rPr>
              <a:t>②営業に関する利用者からの苦情処理と苦情に関</a:t>
            </a:r>
            <a:endParaRPr lang="en-US" altLang="ja-JP" sz="2800" b="1" dirty="0">
              <a:latin typeface="HG丸ｺﾞｼｯｸM-PRO" panose="020F0600000000000000" pitchFamily="50" charset="-128"/>
              <a:ea typeface="HG丸ｺﾞｼｯｸM-PRO" panose="020F0600000000000000" pitchFamily="50" charset="-128"/>
            </a:endParaRPr>
          </a:p>
          <a:p>
            <a:pPr marL="0" indent="0">
              <a:buClr>
                <a:schemeClr val="bg1"/>
              </a:buClr>
              <a:buSzPct val="100000"/>
              <a:buNone/>
            </a:pPr>
            <a:r>
              <a:rPr lang="ja-JP" altLang="en-US" sz="2800" b="1" dirty="0">
                <a:latin typeface="HG丸ｺﾞｼｯｸM-PRO" panose="020F0600000000000000" pitchFamily="50" charset="-128"/>
                <a:ea typeface="HG丸ｺﾞｼｯｸM-PRO" panose="020F0600000000000000" pitchFamily="50" charset="-128"/>
              </a:rPr>
              <a:t>　する営業者及び組合の指導</a:t>
            </a:r>
            <a:endParaRPr lang="en-US" altLang="ja-JP" sz="2800" b="1" dirty="0">
              <a:latin typeface="HG丸ｺﾞｼｯｸM-PRO" panose="020F0600000000000000" pitchFamily="50" charset="-128"/>
              <a:ea typeface="HG丸ｺﾞｼｯｸM-PRO" panose="020F0600000000000000" pitchFamily="50" charset="-128"/>
            </a:endParaRPr>
          </a:p>
          <a:p>
            <a:pPr marL="0" indent="0">
              <a:buClr>
                <a:schemeClr val="bg1"/>
              </a:buClr>
              <a:buSzPct val="100000"/>
              <a:buNone/>
            </a:pPr>
            <a:r>
              <a:rPr lang="ja-JP" altLang="en-US" sz="2800" b="1" dirty="0">
                <a:latin typeface="HG丸ｺﾞｼｯｸM-PRO" panose="020F0600000000000000" pitchFamily="50" charset="-128"/>
                <a:ea typeface="HG丸ｺﾞｼｯｸM-PRO" panose="020F0600000000000000" pitchFamily="50" charset="-128"/>
              </a:rPr>
              <a:t>③標準営業約款の登録</a:t>
            </a:r>
            <a:endParaRPr lang="en-US" altLang="ja-JP" sz="2800" b="1" dirty="0">
              <a:latin typeface="HG丸ｺﾞｼｯｸM-PRO" panose="020F0600000000000000" pitchFamily="50" charset="-128"/>
              <a:ea typeface="HG丸ｺﾞｼｯｸM-PRO" panose="020F0600000000000000" pitchFamily="50" charset="-128"/>
            </a:endParaRPr>
          </a:p>
          <a:p>
            <a:pPr marL="0" indent="0">
              <a:buClr>
                <a:schemeClr val="bg1"/>
              </a:buClr>
              <a:buSzPct val="100000"/>
              <a:buNone/>
            </a:pPr>
            <a:r>
              <a:rPr lang="ja-JP" altLang="en-US" sz="2800" b="1" dirty="0">
                <a:latin typeface="HG丸ｺﾞｼｯｸM-PRO" panose="020F0600000000000000" pitchFamily="50" charset="-128"/>
                <a:ea typeface="HG丸ｺﾞｼｯｸM-PRO" panose="020F0600000000000000" pitchFamily="50" charset="-128"/>
              </a:rPr>
              <a:t>④講習会等の開催</a:t>
            </a:r>
            <a:endParaRPr lang="en-US" altLang="ja-JP" sz="2800" b="1" dirty="0">
              <a:latin typeface="HG丸ｺﾞｼｯｸM-PRO" panose="020F0600000000000000" pitchFamily="50" charset="-128"/>
              <a:ea typeface="HG丸ｺﾞｼｯｸM-PRO" panose="020F0600000000000000" pitchFamily="50" charset="-128"/>
            </a:endParaRPr>
          </a:p>
          <a:p>
            <a:pPr marL="0" indent="0">
              <a:buClr>
                <a:schemeClr val="bg1"/>
              </a:buClr>
              <a:buSzPct val="100000"/>
              <a:buNone/>
            </a:pPr>
            <a:r>
              <a:rPr lang="ja-JP" altLang="en-US" sz="2800" b="1" dirty="0">
                <a:latin typeface="HG丸ｺﾞｼｯｸM-PRO" panose="020F0600000000000000" pitchFamily="50" charset="-128"/>
                <a:ea typeface="HG丸ｺﾞｼｯｸM-PRO" panose="020F0600000000000000" pitchFamily="50" charset="-128"/>
              </a:rPr>
              <a:t>⑤営業に関する情報･資料の収集及び提供</a:t>
            </a:r>
            <a:endParaRPr lang="en-US" altLang="ja-JP" sz="2800" b="1" dirty="0">
              <a:latin typeface="HG丸ｺﾞｼｯｸM-PRO" panose="020F0600000000000000" pitchFamily="50" charset="-128"/>
              <a:ea typeface="HG丸ｺﾞｼｯｸM-PRO" panose="020F0600000000000000" pitchFamily="50" charset="-128"/>
            </a:endParaRPr>
          </a:p>
        </p:txBody>
      </p:sp>
      <p:sp>
        <p:nvSpPr>
          <p:cNvPr id="2" name="スライド番号プレースホルダー 1">
            <a:extLst>
              <a:ext uri="{FF2B5EF4-FFF2-40B4-BE49-F238E27FC236}">
                <a16:creationId xmlns:a16="http://schemas.microsoft.com/office/drawing/2014/main" id="{80A4DAF8-1EC0-6E46-17F1-CE4D949ED353}"/>
              </a:ext>
            </a:extLst>
          </p:cNvPr>
          <p:cNvSpPr>
            <a:spLocks noGrp="1"/>
          </p:cNvSpPr>
          <p:nvPr>
            <p:ph type="sldNum" sz="quarter" idx="12"/>
          </p:nvPr>
        </p:nvSpPr>
        <p:spPr>
          <a:xfrm>
            <a:off x="8224551" y="6338480"/>
            <a:ext cx="578317" cy="273844"/>
          </a:xfrm>
        </p:spPr>
        <p:txBody>
          <a:bodyPr/>
          <a:lstStyle/>
          <a:p>
            <a:fld id="{D57F1E4F-1CFF-5643-939E-217C01CDF565}" type="slidenum">
              <a:rPr lang="en-US" sz="2800" b="1">
                <a:latin typeface="+mn-ea"/>
              </a:rPr>
              <a:pPr/>
              <a:t>5</a:t>
            </a:fld>
            <a:endParaRPr lang="en-US" sz="2800" b="1" dirty="0">
              <a:latin typeface="+mn-ea"/>
            </a:endParaRPr>
          </a:p>
        </p:txBody>
      </p:sp>
      <p:sp>
        <p:nvSpPr>
          <p:cNvPr id="6" name="正方形/長方形 5"/>
          <p:cNvSpPr/>
          <p:nvPr/>
        </p:nvSpPr>
        <p:spPr>
          <a:xfrm>
            <a:off x="836687" y="116632"/>
            <a:ext cx="7533340" cy="553998"/>
          </a:xfrm>
          <a:prstGeom prst="rect">
            <a:avLst/>
          </a:prstGeom>
        </p:spPr>
        <p:txBody>
          <a:bodyPr wrap="square">
            <a:spAutoFit/>
          </a:bodyPr>
          <a:lstStyle/>
          <a:p>
            <a:pPr>
              <a:defRPr/>
            </a:pPr>
            <a:r>
              <a:rPr lang="ja-JP" altLang="en-US" sz="3000" b="1" dirty="0">
                <a:latin typeface="HG丸ｺﾞｼｯｸM-PRO" panose="020F0600000000000000" pitchFamily="50" charset="-128"/>
                <a:ea typeface="HG丸ｺﾞｼｯｸM-PRO" panose="020F0600000000000000" pitchFamily="50" charset="-128"/>
                <a:cs typeface="+mj-cs"/>
              </a:rPr>
              <a:t>都道府県生活衛生営業指導センターの業務</a:t>
            </a:r>
            <a:endParaRPr lang="en-US" altLang="ja-JP" sz="3000" b="1" dirty="0">
              <a:latin typeface="HG丸ｺﾞｼｯｸM-PRO" panose="020F0600000000000000" pitchFamily="50" charset="-128"/>
              <a:ea typeface="HG丸ｺﾞｼｯｸM-PRO" panose="020F0600000000000000" pitchFamily="50" charset="-128"/>
              <a:cs typeface="+mj-cs"/>
            </a:endParaRPr>
          </a:p>
        </p:txBody>
      </p:sp>
    </p:spTree>
    <p:extLst>
      <p:ext uri="{BB962C8B-B14F-4D97-AF65-F5344CB8AC3E}">
        <p14:creationId xmlns:p14="http://schemas.microsoft.com/office/powerpoint/2010/main" val="36640214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135413" y="1052736"/>
            <a:ext cx="5915025" cy="864097"/>
          </a:xfrm>
        </p:spPr>
        <p:txBody>
          <a:bodyPr>
            <a:normAutofit/>
          </a:bodyPr>
          <a:lstStyle/>
          <a:p>
            <a:r>
              <a:rPr lang="ja-JP" altLang="en-US" dirty="0"/>
              <a:t>生衛業を取り巻く法体系</a:t>
            </a:r>
          </a:p>
        </p:txBody>
      </p:sp>
      <p:sp>
        <p:nvSpPr>
          <p:cNvPr id="3" name="テキスト プレースホルダー 2"/>
          <p:cNvSpPr>
            <a:spLocks noGrp="1"/>
          </p:cNvSpPr>
          <p:nvPr>
            <p:ph type="body" idx="1"/>
          </p:nvPr>
        </p:nvSpPr>
        <p:spPr>
          <a:xfrm>
            <a:off x="683568" y="3208755"/>
            <a:ext cx="4104456" cy="2060669"/>
          </a:xfrm>
        </p:spPr>
        <p:txBody>
          <a:bodyPr>
            <a:noAutofit/>
          </a:bodyPr>
          <a:lstStyle/>
          <a:p>
            <a:pPr marL="428625" indent="-428625" algn="l">
              <a:buFont typeface="MS Mincho" panose="02020609040205080304" pitchFamily="17" charset="-128"/>
              <a:buChar char="◎"/>
            </a:pPr>
            <a:r>
              <a:rPr lang="ja-JP" altLang="en-US" sz="3200" dirty="0">
                <a:solidFill>
                  <a:schemeClr val="tx1"/>
                </a:solidFill>
                <a:latin typeface="+mn-ea"/>
              </a:rPr>
              <a:t>生衛法</a:t>
            </a:r>
            <a:endParaRPr lang="en-US" altLang="ja-JP" sz="3200" dirty="0">
              <a:solidFill>
                <a:schemeClr val="tx1"/>
              </a:solidFill>
              <a:latin typeface="+mn-ea"/>
            </a:endParaRPr>
          </a:p>
          <a:p>
            <a:pPr marL="428625" indent="-428625" algn="l">
              <a:buFont typeface="MS Mincho" panose="02020609040205080304" pitchFamily="17" charset="-128"/>
              <a:buChar char="◎"/>
            </a:pPr>
            <a:r>
              <a:rPr lang="ja-JP" altLang="en-US" sz="3200" dirty="0">
                <a:solidFill>
                  <a:schemeClr val="tx1"/>
                </a:solidFill>
                <a:latin typeface="+mn-ea"/>
              </a:rPr>
              <a:t>食品衛生法</a:t>
            </a:r>
            <a:endParaRPr lang="en-US" altLang="ja-JP" sz="3200" dirty="0">
              <a:solidFill>
                <a:schemeClr val="tx1"/>
              </a:solidFill>
              <a:latin typeface="+mn-ea"/>
            </a:endParaRPr>
          </a:p>
          <a:p>
            <a:pPr marL="428625" indent="-428625" algn="l">
              <a:buFont typeface="MS Mincho" panose="02020609040205080304" pitchFamily="17" charset="-128"/>
              <a:buChar char="◎"/>
            </a:pPr>
            <a:r>
              <a:rPr lang="ja-JP" altLang="en-US" sz="3200" dirty="0">
                <a:solidFill>
                  <a:schemeClr val="tx1"/>
                </a:solidFill>
                <a:latin typeface="+mn-ea"/>
              </a:rPr>
              <a:t>環境衛生営業六法</a:t>
            </a:r>
          </a:p>
        </p:txBody>
      </p:sp>
      <p:sp>
        <p:nvSpPr>
          <p:cNvPr id="5" name="スライド番号プレースホルダー 4"/>
          <p:cNvSpPr>
            <a:spLocks noGrp="1"/>
          </p:cNvSpPr>
          <p:nvPr>
            <p:ph type="sldNum" sz="quarter" idx="12"/>
          </p:nvPr>
        </p:nvSpPr>
        <p:spPr>
          <a:xfrm>
            <a:off x="8244408" y="6154319"/>
            <a:ext cx="573161" cy="365125"/>
          </a:xfrm>
        </p:spPr>
        <p:txBody>
          <a:bodyPr/>
          <a:lstStyle/>
          <a:p>
            <a:fld id="{02CAD01A-760A-42AD-AFA0-51E455D75BC1}" type="slidenum">
              <a:rPr lang="en-US" altLang="ja-JP" sz="2800" b="1" smtClean="0">
                <a:latin typeface="+mn-ea"/>
              </a:rPr>
              <a:pPr/>
              <a:t>6</a:t>
            </a:fld>
            <a:endParaRPr lang="en-US" altLang="ja-JP" sz="2800" b="1">
              <a:latin typeface="+mn-ea"/>
            </a:endParaRPr>
          </a:p>
        </p:txBody>
      </p:sp>
      <p:pic>
        <p:nvPicPr>
          <p:cNvPr id="7" name="図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71620" y="3096523"/>
            <a:ext cx="2718041" cy="206066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3045338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63670" y="332656"/>
            <a:ext cx="8195310" cy="757849"/>
          </a:xfrm>
        </p:spPr>
        <p:txBody>
          <a:bodyPr>
            <a:normAutofit/>
          </a:bodyPr>
          <a:lstStyle/>
          <a:p>
            <a:r>
              <a:rPr kumimoji="1" lang="ja-JP" altLang="en-US" sz="4000" dirty="0"/>
              <a:t>「生衛法」と「衛生規制の法律」</a:t>
            </a:r>
          </a:p>
        </p:txBody>
      </p:sp>
      <p:graphicFrame>
        <p:nvGraphicFramePr>
          <p:cNvPr id="4" name="表 3"/>
          <p:cNvGraphicFramePr>
            <a:graphicFrameLocks noGrp="1"/>
          </p:cNvGraphicFramePr>
          <p:nvPr>
            <p:extLst>
              <p:ext uri="{D42A27DB-BD31-4B8C-83A1-F6EECF244321}">
                <p14:modId xmlns:p14="http://schemas.microsoft.com/office/powerpoint/2010/main" val="2933572131"/>
              </p:ext>
            </p:extLst>
          </p:nvPr>
        </p:nvGraphicFramePr>
        <p:xfrm>
          <a:off x="164115" y="1628800"/>
          <a:ext cx="8800373" cy="3932531"/>
        </p:xfrm>
        <a:graphic>
          <a:graphicData uri="http://schemas.openxmlformats.org/drawingml/2006/table">
            <a:tbl>
              <a:tblPr firstRow="1" bandRow="1">
                <a:tableStyleId>{5C22544A-7EE6-4342-B048-85BDC9FD1C3A}</a:tableStyleId>
              </a:tblPr>
              <a:tblGrid>
                <a:gridCol w="4473172">
                  <a:extLst>
                    <a:ext uri="{9D8B030D-6E8A-4147-A177-3AD203B41FA5}">
                      <a16:colId xmlns:a16="http://schemas.microsoft.com/office/drawing/2014/main" val="20001"/>
                    </a:ext>
                  </a:extLst>
                </a:gridCol>
                <a:gridCol w="4327201">
                  <a:extLst>
                    <a:ext uri="{9D8B030D-6E8A-4147-A177-3AD203B41FA5}">
                      <a16:colId xmlns:a16="http://schemas.microsoft.com/office/drawing/2014/main" val="2925074076"/>
                    </a:ext>
                  </a:extLst>
                </a:gridCol>
              </a:tblGrid>
              <a:tr h="1127307">
                <a:tc>
                  <a:txBody>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1" lang="ja-JP" altLang="en-US" sz="2800" dirty="0">
                          <a:latin typeface="ＭＳ Ｐゴシック" panose="020B0600070205080204" pitchFamily="50" charset="-128"/>
                          <a:ea typeface="ＭＳ Ｐゴシック" panose="020B0600070205080204" pitchFamily="50" charset="-128"/>
                        </a:rPr>
                        <a:t>生衛法</a:t>
                      </a:r>
                      <a:endParaRPr kumimoji="1" lang="ja-JP" altLang="en-US" sz="2800" baseline="30000" dirty="0">
                        <a:latin typeface="ＭＳ Ｐゴシック" panose="020B0600070205080204" pitchFamily="50" charset="-128"/>
                        <a:ea typeface="ＭＳ Ｐゴシック" panose="020B0600070205080204" pitchFamily="50" charset="-128"/>
                      </a:endParaRPr>
                    </a:p>
                  </a:txBody>
                  <a:tcPr marL="68580" marR="68580" marT="34290" marB="34290" anchor="ctr"/>
                </a:tc>
                <a:tc>
                  <a:txBody>
                    <a:bodyPr/>
                    <a:lstStyle/>
                    <a:p>
                      <a:pPr algn="dist"/>
                      <a:r>
                        <a:rPr kumimoji="1" lang="ja-JP" altLang="en-US" sz="2800" dirty="0">
                          <a:latin typeface="ＭＳ Ｐゴシック" panose="020B0600070205080204" pitchFamily="50" charset="-128"/>
                          <a:ea typeface="ＭＳ Ｐゴシック" panose="020B0600070205080204" pitchFamily="50" charset="-128"/>
                        </a:rPr>
                        <a:t>生衛業に係る</a:t>
                      </a:r>
                      <a:endParaRPr kumimoji="1" lang="en-US" altLang="ja-JP" sz="2800" dirty="0">
                        <a:latin typeface="ＭＳ Ｐゴシック" panose="020B0600070205080204" pitchFamily="50" charset="-128"/>
                        <a:ea typeface="ＭＳ Ｐゴシック" panose="020B0600070205080204" pitchFamily="50" charset="-128"/>
                      </a:endParaRPr>
                    </a:p>
                    <a:p>
                      <a:pPr algn="dist"/>
                      <a:r>
                        <a:rPr kumimoji="1" lang="ja-JP" altLang="en-US" sz="2800" dirty="0">
                          <a:latin typeface="ＭＳ Ｐゴシック" panose="020B0600070205080204" pitchFamily="50" charset="-128"/>
                          <a:ea typeface="ＭＳ Ｐゴシック" panose="020B0600070205080204" pitchFamily="50" charset="-128"/>
                        </a:rPr>
                        <a:t>衛生規制の法律</a:t>
                      </a:r>
                      <a:r>
                        <a:rPr kumimoji="1" lang="en-US" altLang="ja-JP" sz="2800" baseline="30000" dirty="0">
                          <a:latin typeface="ＭＳ Ｐゴシック" panose="020B0600070205080204" pitchFamily="50" charset="-128"/>
                          <a:ea typeface="ＭＳ Ｐゴシック" panose="020B0600070205080204" pitchFamily="50" charset="-128"/>
                        </a:rPr>
                        <a:t>※</a:t>
                      </a:r>
                      <a:endParaRPr kumimoji="1" lang="ja-JP" altLang="en-US" sz="2800" baseline="30000" dirty="0">
                        <a:latin typeface="ＭＳ Ｐゴシック" panose="020B0600070205080204" pitchFamily="50" charset="-128"/>
                        <a:ea typeface="ＭＳ Ｐゴシック" panose="020B0600070205080204" pitchFamily="50" charset="-128"/>
                      </a:endParaRPr>
                    </a:p>
                  </a:txBody>
                  <a:tcPr marL="68580" marR="68580" marT="34290" marB="34290" anchor="ctr"/>
                </a:tc>
                <a:extLst>
                  <a:ext uri="{0D108BD9-81ED-4DB2-BD59-A6C34878D82A}">
                    <a16:rowId xmlns:a16="http://schemas.microsoft.com/office/drawing/2014/main" val="10000"/>
                  </a:ext>
                </a:extLst>
              </a:tr>
              <a:tr h="611966">
                <a:tc>
                  <a:txBody>
                    <a:bodyPr/>
                    <a:lstStyle/>
                    <a:p>
                      <a:r>
                        <a:rPr kumimoji="1" lang="ja-JP" altLang="en-US" sz="2800" dirty="0">
                          <a:latin typeface="ＭＳ Ｐゴシック" panose="020B0600070205080204" pitchFamily="50" charset="-128"/>
                          <a:ea typeface="ＭＳ Ｐゴシック" panose="020B0600070205080204" pitchFamily="50" charset="-128"/>
                        </a:rPr>
                        <a:t>業界の働きかけによって成立</a:t>
                      </a:r>
                    </a:p>
                  </a:txBody>
                  <a:tcPr marL="68580" marR="68580" marT="34290" marB="34290" anchor="ctr"/>
                </a:tc>
                <a:tc>
                  <a:txBody>
                    <a:bodyPr/>
                    <a:lstStyle/>
                    <a:p>
                      <a:r>
                        <a:rPr kumimoji="1" lang="ja-JP" altLang="en-US" sz="2800" dirty="0">
                          <a:latin typeface="ＭＳ Ｐゴシック" panose="020B0600070205080204" pitchFamily="50" charset="-128"/>
                          <a:ea typeface="ＭＳ Ｐゴシック" panose="020B0600070205080204" pitchFamily="50" charset="-128"/>
                        </a:rPr>
                        <a:t>日本国憲法の趣旨により成立</a:t>
                      </a:r>
                    </a:p>
                  </a:txBody>
                  <a:tcPr marL="68580" marR="68580" marT="34290" marB="34290" anchor="ctr"/>
                </a:tc>
                <a:extLst>
                  <a:ext uri="{0D108BD9-81ED-4DB2-BD59-A6C34878D82A}">
                    <a16:rowId xmlns:a16="http://schemas.microsoft.com/office/drawing/2014/main" val="10001"/>
                  </a:ext>
                </a:extLst>
              </a:tr>
              <a:tr h="941602">
                <a:tc>
                  <a:txBody>
                    <a:bodyPr/>
                    <a:lstStyle/>
                    <a:p>
                      <a:r>
                        <a:rPr kumimoji="1" lang="ja-JP" altLang="en-US" sz="2800" dirty="0">
                          <a:latin typeface="ＭＳ Ｐゴシック" panose="020B0600070205080204" pitchFamily="50" charset="-128"/>
                          <a:ea typeface="ＭＳ Ｐゴシック" panose="020B0600070205080204" pitchFamily="50" charset="-128"/>
                        </a:rPr>
                        <a:t>生衛業の経営の健全化、衛生水準の向上を目的</a:t>
                      </a:r>
                    </a:p>
                  </a:txBody>
                  <a:tcPr marL="68580" marR="68580" marT="34290" marB="34290" anchor="ctr"/>
                </a:tc>
                <a:tc>
                  <a:txBody>
                    <a:bodyPr/>
                    <a:lstStyle/>
                    <a:p>
                      <a:r>
                        <a:rPr kumimoji="1" lang="ja-JP" altLang="en-US" sz="2800" dirty="0">
                          <a:latin typeface="ＭＳ Ｐゴシック" panose="020B0600070205080204" pitchFamily="50" charset="-128"/>
                          <a:ea typeface="ＭＳ Ｐゴシック" panose="020B0600070205080204" pitchFamily="50" charset="-128"/>
                        </a:rPr>
                        <a:t>公衆衛生の保持・増進を目的</a:t>
                      </a:r>
                    </a:p>
                  </a:txBody>
                  <a:tcPr marL="68580" marR="68580" marT="34290" marB="34290" anchor="ctr"/>
                </a:tc>
                <a:extLst>
                  <a:ext uri="{0D108BD9-81ED-4DB2-BD59-A6C34878D82A}">
                    <a16:rowId xmlns:a16="http://schemas.microsoft.com/office/drawing/2014/main" val="10002"/>
                  </a:ext>
                </a:extLst>
              </a:tr>
              <a:tr h="941602">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800" dirty="0">
                          <a:latin typeface="ＭＳ Ｐゴシック" panose="020B0600070205080204" pitchFamily="50" charset="-128"/>
                          <a:ea typeface="ＭＳ Ｐゴシック" panose="020B0600070205080204" pitchFamily="50" charset="-128"/>
                        </a:rPr>
                        <a:t>生衛業の指導・育成</a:t>
                      </a:r>
                      <a:endParaRPr kumimoji="1" lang="en-US" altLang="ja-JP" sz="2800" dirty="0">
                        <a:latin typeface="ＭＳ Ｐゴシック" panose="020B0600070205080204" pitchFamily="50" charset="-128"/>
                        <a:ea typeface="ＭＳ Ｐゴシック" panose="020B0600070205080204"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800" dirty="0">
                          <a:latin typeface="ＭＳ Ｐゴシック" panose="020B0600070205080204" pitchFamily="50" charset="-128"/>
                          <a:ea typeface="ＭＳ Ｐゴシック" panose="020B0600070205080204" pitchFamily="50" charset="-128"/>
                        </a:rPr>
                        <a:t>（経営・融資等の相談・助言）</a:t>
                      </a:r>
                    </a:p>
                  </a:txBody>
                  <a:tcPr marL="68580" marR="68580" marT="34290" marB="3429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800" dirty="0">
                          <a:latin typeface="ＭＳ Ｐゴシック" panose="020B0600070205080204" pitchFamily="50" charset="-128"/>
                          <a:ea typeface="ＭＳ Ｐゴシック" panose="020B0600070205080204" pitchFamily="50" charset="-128"/>
                        </a:rPr>
                        <a:t>業界への規制的役割</a:t>
                      </a:r>
                      <a:endParaRPr kumimoji="1" lang="en-US" altLang="ja-JP" sz="2800" dirty="0">
                        <a:latin typeface="ＭＳ Ｐゴシック" panose="020B0600070205080204" pitchFamily="50" charset="-128"/>
                        <a:ea typeface="ＭＳ Ｐゴシック" panose="020B0600070205080204"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800" dirty="0">
                          <a:latin typeface="ＭＳ Ｐゴシック" panose="020B0600070205080204" pitchFamily="50" charset="-128"/>
                          <a:ea typeface="ＭＳ Ｐゴシック" panose="020B0600070205080204" pitchFamily="50" charset="-128"/>
                        </a:rPr>
                        <a:t>（許可・届出等）</a:t>
                      </a:r>
                    </a:p>
                  </a:txBody>
                  <a:tcPr marL="68580" marR="68580" marT="34290" marB="34290" anchor="ctr"/>
                </a:tc>
                <a:extLst>
                  <a:ext uri="{0D108BD9-81ED-4DB2-BD59-A6C34878D82A}">
                    <a16:rowId xmlns:a16="http://schemas.microsoft.com/office/drawing/2014/main" val="10003"/>
                  </a:ext>
                </a:extLst>
              </a:tr>
            </a:tbl>
          </a:graphicData>
        </a:graphic>
      </p:graphicFrame>
      <p:sp>
        <p:nvSpPr>
          <p:cNvPr id="5" name="テキスト ボックス 4"/>
          <p:cNvSpPr txBox="1"/>
          <p:nvPr/>
        </p:nvSpPr>
        <p:spPr>
          <a:xfrm>
            <a:off x="164115" y="5910481"/>
            <a:ext cx="7660526" cy="461665"/>
          </a:xfrm>
          <a:prstGeom prst="rect">
            <a:avLst/>
          </a:prstGeom>
          <a:noFill/>
        </p:spPr>
        <p:txBody>
          <a:bodyPr wrap="square" rtlCol="0">
            <a:spAutoFit/>
          </a:bodyPr>
          <a:lstStyle/>
          <a:p>
            <a:r>
              <a:rPr lang="en-US" altLang="ja-JP" sz="2400" dirty="0"/>
              <a:t>※</a:t>
            </a:r>
            <a:r>
              <a:rPr lang="ja-JP" altLang="en-US" sz="2400" dirty="0"/>
              <a:t>　食品衛生法、理容師法、美容師法、旅館業法　等</a:t>
            </a:r>
          </a:p>
        </p:txBody>
      </p:sp>
      <p:sp>
        <p:nvSpPr>
          <p:cNvPr id="6" name="スライド番号プレースホルダー 5">
            <a:extLst>
              <a:ext uri="{FF2B5EF4-FFF2-40B4-BE49-F238E27FC236}">
                <a16:creationId xmlns:a16="http://schemas.microsoft.com/office/drawing/2014/main" id="{2B7960A8-4066-C3EC-2DA7-2FE732DDBAB7}"/>
              </a:ext>
            </a:extLst>
          </p:cNvPr>
          <p:cNvSpPr>
            <a:spLocks noGrp="1"/>
          </p:cNvSpPr>
          <p:nvPr>
            <p:ph type="sldNum" sz="quarter" idx="12"/>
          </p:nvPr>
        </p:nvSpPr>
        <p:spPr>
          <a:xfrm>
            <a:off x="8172400" y="6160219"/>
            <a:ext cx="573161" cy="365125"/>
          </a:xfrm>
        </p:spPr>
        <p:txBody>
          <a:bodyPr/>
          <a:lstStyle/>
          <a:p>
            <a:fld id="{EF1D5B7C-26A3-43CE-88E8-F6EF16CE6BF9}" type="slidenum">
              <a:rPr kumimoji="1" lang="ja-JP" altLang="en-US" sz="2800" b="1"/>
              <a:t>7</a:t>
            </a:fld>
            <a:endParaRPr kumimoji="1" lang="ja-JP" altLang="en-US" sz="2800" b="1"/>
          </a:p>
        </p:txBody>
      </p:sp>
    </p:spTree>
    <p:extLst>
      <p:ext uri="{BB962C8B-B14F-4D97-AF65-F5344CB8AC3E}">
        <p14:creationId xmlns:p14="http://schemas.microsoft.com/office/powerpoint/2010/main" val="8036859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71738" y="835906"/>
            <a:ext cx="6563720" cy="988620"/>
          </a:xfrm>
        </p:spPr>
        <p:txBody>
          <a:bodyPr>
            <a:noAutofit/>
          </a:bodyPr>
          <a:lstStyle/>
          <a:p>
            <a:r>
              <a:rPr lang="ja-JP" altLang="en-US" dirty="0"/>
              <a:t>戦後の生衛業界</a:t>
            </a:r>
            <a:br>
              <a:rPr lang="en-US" altLang="ja-JP" dirty="0"/>
            </a:br>
            <a:r>
              <a:rPr lang="ja-JP" altLang="en-US" dirty="0"/>
              <a:t>（競争激化から社会問題化）</a:t>
            </a:r>
          </a:p>
        </p:txBody>
      </p:sp>
      <p:sp>
        <p:nvSpPr>
          <p:cNvPr id="3" name="コンテンツ プレースホルダー 2"/>
          <p:cNvSpPr>
            <a:spLocks noGrp="1"/>
          </p:cNvSpPr>
          <p:nvPr>
            <p:ph idx="1"/>
          </p:nvPr>
        </p:nvSpPr>
        <p:spPr>
          <a:xfrm>
            <a:off x="179512" y="2523251"/>
            <a:ext cx="8792750" cy="3930085"/>
          </a:xfrm>
          <a:solidFill>
            <a:schemeClr val="accent1">
              <a:lumMod val="40000"/>
              <a:lumOff val="60000"/>
            </a:schemeClr>
          </a:solidFill>
        </p:spPr>
        <p:txBody>
          <a:bodyPr>
            <a:noAutofit/>
          </a:bodyPr>
          <a:lstStyle/>
          <a:p>
            <a:pPr lvl="1">
              <a:lnSpc>
                <a:spcPct val="120000"/>
              </a:lnSpc>
              <a:buFont typeface="Wingdings" panose="05000000000000000000" pitchFamily="2" charset="2"/>
              <a:buChar char="l"/>
            </a:pPr>
            <a:r>
              <a:rPr lang="ja-JP" altLang="en-US" sz="2600" dirty="0"/>
              <a:t>少ない資本で参入しやすい⇒店の激増</a:t>
            </a:r>
            <a:endParaRPr lang="en-US" altLang="ja-JP" sz="2600" dirty="0"/>
          </a:p>
          <a:p>
            <a:pPr lvl="1">
              <a:lnSpc>
                <a:spcPct val="120000"/>
              </a:lnSpc>
              <a:buFont typeface="Wingdings" panose="05000000000000000000" pitchFamily="2" charset="2"/>
              <a:buChar char="l"/>
            </a:pPr>
            <a:r>
              <a:rPr lang="ja-JP" altLang="en-US" sz="2600" dirty="0"/>
              <a:t>衛生対策･衛生思想が低下⇒伝染病等が多発</a:t>
            </a:r>
            <a:endParaRPr lang="en-US" altLang="ja-JP" sz="2600" dirty="0"/>
          </a:p>
          <a:p>
            <a:pPr marL="0" indent="0">
              <a:buNone/>
            </a:pPr>
            <a:r>
              <a:rPr lang="en-US" altLang="ja-JP" sz="2600" dirty="0"/>
              <a:t>【</a:t>
            </a:r>
            <a:r>
              <a:rPr lang="ja-JP" altLang="ja-JP" sz="2600" dirty="0"/>
              <a:t>激しい顧客争奪戦</a:t>
            </a:r>
            <a:r>
              <a:rPr lang="ja-JP" altLang="en-US" sz="2600" dirty="0"/>
              <a:t>から社会問題化</a:t>
            </a:r>
            <a:r>
              <a:rPr lang="en-US" altLang="ja-JP" sz="2600" dirty="0"/>
              <a:t>】</a:t>
            </a:r>
          </a:p>
          <a:p>
            <a:pPr marL="0" indent="0">
              <a:buNone/>
            </a:pPr>
            <a:r>
              <a:rPr lang="ja-JP" altLang="en-US" sz="2600" dirty="0"/>
              <a:t>（例１）</a:t>
            </a:r>
            <a:r>
              <a:rPr lang="ja-JP" altLang="ja-JP" sz="2600" dirty="0"/>
              <a:t>理容業</a:t>
            </a:r>
            <a:r>
              <a:rPr lang="ja-JP" altLang="en-US" sz="2600" dirty="0"/>
              <a:t>・</a:t>
            </a:r>
            <a:r>
              <a:rPr lang="ja-JP" altLang="ja-JP" sz="2600" dirty="0"/>
              <a:t>美容業界における著しい</a:t>
            </a:r>
            <a:r>
              <a:rPr lang="ja-JP" altLang="en-US" sz="2600" dirty="0"/>
              <a:t>低料金</a:t>
            </a:r>
            <a:endParaRPr lang="en-US" altLang="ja-JP" sz="2600" dirty="0"/>
          </a:p>
          <a:p>
            <a:pPr marL="0" indent="0">
              <a:buNone/>
            </a:pPr>
            <a:r>
              <a:rPr lang="ja-JP" altLang="en-US" sz="2600" dirty="0"/>
              <a:t>（例２）</a:t>
            </a:r>
            <a:r>
              <a:rPr lang="ja-JP" altLang="ja-JP" sz="2600" dirty="0"/>
              <a:t>興行界における著しく長時間にわたる映画上映</a:t>
            </a:r>
          </a:p>
          <a:p>
            <a:pPr marL="0" indent="0">
              <a:buNone/>
            </a:pPr>
            <a:r>
              <a:rPr lang="ja-JP" altLang="en-US" sz="2600" dirty="0"/>
              <a:t>（例３）</a:t>
            </a:r>
            <a:r>
              <a:rPr lang="ja-JP" altLang="ja-JP" sz="2600" dirty="0"/>
              <a:t>旅館業界における定員を無視した</a:t>
            </a:r>
            <a:r>
              <a:rPr lang="ja-JP" altLang="en-US" sz="2600" dirty="0"/>
              <a:t>受注</a:t>
            </a:r>
            <a:r>
              <a:rPr lang="ja-JP" altLang="ja-JP" sz="2600" dirty="0"/>
              <a:t>や長時間労働</a:t>
            </a:r>
            <a:endParaRPr lang="en-US" altLang="ja-JP" sz="2600" dirty="0"/>
          </a:p>
        </p:txBody>
      </p:sp>
      <p:pic>
        <p:nvPicPr>
          <p:cNvPr id="5" name="コンテンツ プレースホルダー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11236" y="149693"/>
            <a:ext cx="2861026" cy="2055171"/>
          </a:xfrm>
          <a:prstGeom prst="rect">
            <a:avLst/>
          </a:prstGeom>
        </p:spPr>
      </p:pic>
      <p:sp>
        <p:nvSpPr>
          <p:cNvPr id="6" name="スライド番号プレースホルダー 5">
            <a:extLst>
              <a:ext uri="{FF2B5EF4-FFF2-40B4-BE49-F238E27FC236}">
                <a16:creationId xmlns:a16="http://schemas.microsoft.com/office/drawing/2014/main" id="{4BFD9744-D485-C46A-AF69-4312652E7186}"/>
              </a:ext>
            </a:extLst>
          </p:cNvPr>
          <p:cNvSpPr>
            <a:spLocks noGrp="1"/>
          </p:cNvSpPr>
          <p:nvPr>
            <p:ph type="sldNum" sz="quarter" idx="12"/>
          </p:nvPr>
        </p:nvSpPr>
        <p:spPr>
          <a:xfrm>
            <a:off x="8172400" y="6343182"/>
            <a:ext cx="573161" cy="365125"/>
          </a:xfrm>
        </p:spPr>
        <p:txBody>
          <a:bodyPr/>
          <a:lstStyle/>
          <a:p>
            <a:fld id="{EF1D5B7C-26A3-43CE-88E8-F6EF16CE6BF9}" type="slidenum">
              <a:rPr kumimoji="1" lang="ja-JP" altLang="en-US" sz="2800"/>
              <a:t>8</a:t>
            </a:fld>
            <a:endParaRPr kumimoji="1" lang="ja-JP" altLang="en-US" sz="2800" dirty="0"/>
          </a:p>
        </p:txBody>
      </p:sp>
    </p:spTree>
    <p:extLst>
      <p:ext uri="{BB962C8B-B14F-4D97-AF65-F5344CB8AC3E}">
        <p14:creationId xmlns:p14="http://schemas.microsoft.com/office/powerpoint/2010/main" val="8512837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83568" y="609599"/>
            <a:ext cx="7560840" cy="742949"/>
          </a:xfrm>
        </p:spPr>
        <p:txBody>
          <a:bodyPr>
            <a:noAutofit/>
          </a:bodyPr>
          <a:lstStyle/>
          <a:p>
            <a:r>
              <a:rPr lang="ja-JP" altLang="en-US" dirty="0">
                <a:solidFill>
                  <a:schemeClr val="tx1"/>
                </a:solidFill>
              </a:rPr>
              <a:t>「業界安定化</a:t>
            </a:r>
            <a:r>
              <a:rPr lang="ja-JP" altLang="ja-JP" dirty="0">
                <a:solidFill>
                  <a:schemeClr val="tx1"/>
                </a:solidFill>
              </a:rPr>
              <a:t>法</a:t>
            </a:r>
            <a:r>
              <a:rPr lang="ja-JP" altLang="en-US" dirty="0">
                <a:solidFill>
                  <a:schemeClr val="tx1"/>
                </a:solidFill>
              </a:rPr>
              <a:t>」</a:t>
            </a:r>
            <a:r>
              <a:rPr lang="ja-JP" altLang="ja-JP" dirty="0">
                <a:solidFill>
                  <a:schemeClr val="tx1"/>
                </a:solidFill>
              </a:rPr>
              <a:t>制定の気運</a:t>
            </a:r>
            <a:r>
              <a:rPr lang="ja-JP" altLang="en-US" dirty="0">
                <a:solidFill>
                  <a:schemeClr val="tx1"/>
                </a:solidFill>
              </a:rPr>
              <a:t>高まる</a:t>
            </a:r>
            <a:endParaRPr kumimoji="1" lang="ja-JP" altLang="en-US" dirty="0">
              <a:solidFill>
                <a:schemeClr val="tx1"/>
              </a:solidFill>
            </a:endParaRPr>
          </a:p>
        </p:txBody>
      </p:sp>
      <p:sp>
        <p:nvSpPr>
          <p:cNvPr id="3" name="コンテンツ プレースホルダー 2"/>
          <p:cNvSpPr>
            <a:spLocks noGrp="1"/>
          </p:cNvSpPr>
          <p:nvPr>
            <p:ph idx="1"/>
          </p:nvPr>
        </p:nvSpPr>
        <p:spPr>
          <a:xfrm>
            <a:off x="201879" y="1842188"/>
            <a:ext cx="5543923" cy="3531027"/>
          </a:xfrm>
          <a:solidFill>
            <a:schemeClr val="accent1">
              <a:lumMod val="40000"/>
              <a:lumOff val="60000"/>
            </a:schemeClr>
          </a:solidFill>
        </p:spPr>
        <p:txBody>
          <a:bodyPr>
            <a:normAutofit/>
          </a:bodyPr>
          <a:lstStyle/>
          <a:p>
            <a:pPr>
              <a:lnSpc>
                <a:spcPct val="120000"/>
              </a:lnSpc>
              <a:buFont typeface="Wingdings" panose="05000000000000000000" pitchFamily="2" charset="2"/>
              <a:buChar char="u"/>
            </a:pPr>
            <a:r>
              <a:rPr lang="ja-JP" altLang="ja-JP" sz="2600" dirty="0">
                <a:latin typeface="ＭＳ Ｐゴシック" panose="020B0600070205080204" pitchFamily="50" charset="-128"/>
                <a:ea typeface="ＭＳ Ｐゴシック" panose="020B0600070205080204" pitchFamily="50" charset="-128"/>
              </a:rPr>
              <a:t>業界に法的規制要求の声が高まる</a:t>
            </a:r>
            <a:endParaRPr lang="en-US" altLang="ja-JP" sz="2600" dirty="0">
              <a:latin typeface="ＭＳ Ｐゴシック" panose="020B0600070205080204" pitchFamily="50" charset="-128"/>
              <a:ea typeface="ＭＳ Ｐゴシック" panose="020B0600070205080204" pitchFamily="50" charset="-128"/>
            </a:endParaRPr>
          </a:p>
          <a:p>
            <a:pPr>
              <a:lnSpc>
                <a:spcPct val="120000"/>
              </a:lnSpc>
              <a:buFont typeface="Wingdings" panose="05000000000000000000" pitchFamily="2" charset="2"/>
              <a:buChar char="u"/>
            </a:pPr>
            <a:r>
              <a:rPr lang="ja-JP" altLang="ja-JP" sz="2600" dirty="0">
                <a:latin typeface="ＭＳ Ｐゴシック" panose="020B0600070205080204" pitchFamily="50" charset="-128"/>
                <a:ea typeface="ＭＳ Ｐゴシック" panose="020B0600070205080204" pitchFamily="50" charset="-128"/>
              </a:rPr>
              <a:t>　</a:t>
            </a:r>
            <a:r>
              <a:rPr lang="ja-JP" altLang="en-US" sz="2600" b="1" dirty="0">
                <a:latin typeface="ＭＳ Ｐゴシック" panose="020B0600070205080204" pitchFamily="50" charset="-128"/>
                <a:ea typeface="ＭＳ Ｐゴシック" panose="020B0600070205080204" pitchFamily="50" charset="-128"/>
              </a:rPr>
              <a:t>昭和</a:t>
            </a:r>
            <a:r>
              <a:rPr lang="en-US" altLang="ja-JP" sz="2600" b="1" dirty="0">
                <a:latin typeface="ＭＳ Ｐゴシック" panose="020B0600070205080204" pitchFamily="50" charset="-128"/>
                <a:ea typeface="ＭＳ Ｐゴシック" panose="020B0600070205080204" pitchFamily="50" charset="-128"/>
              </a:rPr>
              <a:t>32</a:t>
            </a:r>
            <a:r>
              <a:rPr lang="ja-JP" altLang="en-US" sz="2600" b="1" dirty="0">
                <a:latin typeface="ＭＳ Ｐゴシック" panose="020B0600070205080204" pitchFamily="50" charset="-128"/>
                <a:ea typeface="ＭＳ Ｐゴシック" panose="020B0600070205080204" pitchFamily="50" charset="-128"/>
              </a:rPr>
              <a:t>年</a:t>
            </a:r>
            <a:br>
              <a:rPr lang="en-US" altLang="ja-JP" sz="2600" b="1" dirty="0">
                <a:latin typeface="ＭＳ Ｐゴシック" panose="020B0600070205080204" pitchFamily="50" charset="-128"/>
                <a:ea typeface="ＭＳ Ｐゴシック" panose="020B0600070205080204" pitchFamily="50" charset="-128"/>
              </a:rPr>
            </a:br>
            <a:r>
              <a:rPr lang="ja-JP" altLang="en-US" sz="2600" dirty="0">
                <a:latin typeface="ＭＳ Ｐゴシック" panose="020B0600070205080204" pitchFamily="50" charset="-128"/>
                <a:ea typeface="ＭＳ Ｐゴシック" panose="020B0600070205080204" pitchFamily="50" charset="-128"/>
              </a:rPr>
              <a:t>　</a:t>
            </a:r>
            <a:r>
              <a:rPr lang="ja-JP" altLang="en-US" sz="2600" b="1" dirty="0">
                <a:latin typeface="ＭＳ Ｐゴシック" panose="020B0600070205080204" pitchFamily="50" charset="-128"/>
                <a:ea typeface="ＭＳ Ｐゴシック" panose="020B0600070205080204" pitchFamily="50" charset="-128"/>
              </a:rPr>
              <a:t>「環境衛生関係営業の運営の適正</a:t>
            </a:r>
            <a:br>
              <a:rPr lang="en-US" altLang="ja-JP" sz="2600" b="1" dirty="0">
                <a:latin typeface="ＭＳ Ｐゴシック" panose="020B0600070205080204" pitchFamily="50" charset="-128"/>
                <a:ea typeface="ＭＳ Ｐゴシック" panose="020B0600070205080204" pitchFamily="50" charset="-128"/>
              </a:rPr>
            </a:br>
            <a:r>
              <a:rPr lang="ja-JP" altLang="en-US" sz="2600" b="1" dirty="0">
                <a:latin typeface="ＭＳ Ｐゴシック" panose="020B0600070205080204" pitchFamily="50" charset="-128"/>
                <a:ea typeface="ＭＳ Ｐゴシック" panose="020B0600070205080204" pitchFamily="50" charset="-128"/>
              </a:rPr>
              <a:t>　　化に関する法律」制定</a:t>
            </a:r>
            <a:br>
              <a:rPr lang="en-US" altLang="ja-JP" sz="2600" dirty="0">
                <a:latin typeface="ＭＳ Ｐゴシック" panose="020B0600070205080204" pitchFamily="50" charset="-128"/>
                <a:ea typeface="ＭＳ Ｐゴシック" panose="020B0600070205080204" pitchFamily="50" charset="-128"/>
              </a:rPr>
            </a:br>
            <a:r>
              <a:rPr lang="ja-JP" altLang="en-US" sz="2600" dirty="0">
                <a:latin typeface="ＭＳ Ｐゴシック" panose="020B0600070205080204" pitchFamily="50" charset="-128"/>
                <a:ea typeface="ＭＳ Ｐゴシック" panose="020B0600070205080204" pitchFamily="50" charset="-128"/>
              </a:rPr>
              <a:t>（</a:t>
            </a:r>
            <a:r>
              <a:rPr lang="ja-JP" altLang="en-US" sz="2600" u="sng" dirty="0">
                <a:latin typeface="ＭＳ Ｐゴシック" panose="020B0600070205080204" pitchFamily="50" charset="-128"/>
                <a:ea typeface="ＭＳ Ｐゴシック" panose="020B0600070205080204" pitchFamily="50" charset="-128"/>
              </a:rPr>
              <a:t>料金や営業方法の協定について、</a:t>
            </a:r>
            <a:br>
              <a:rPr lang="en-US" altLang="ja-JP" sz="2600" u="sng" dirty="0">
                <a:latin typeface="ＭＳ Ｐゴシック" panose="020B0600070205080204" pitchFamily="50" charset="-128"/>
                <a:ea typeface="ＭＳ Ｐゴシック" panose="020B0600070205080204" pitchFamily="50" charset="-128"/>
              </a:rPr>
            </a:br>
            <a:r>
              <a:rPr lang="ja-JP" altLang="en-US" sz="2600" u="sng" dirty="0">
                <a:latin typeface="ＭＳ Ｐゴシック" panose="020B0600070205080204" pitchFamily="50" charset="-128"/>
                <a:ea typeface="ＭＳ Ｐゴシック" panose="020B0600070205080204" pitchFamily="50" charset="-128"/>
              </a:rPr>
              <a:t>独占禁止法の適用外とされた</a:t>
            </a:r>
            <a:r>
              <a:rPr lang="ja-JP" altLang="en-US" sz="2600" dirty="0">
                <a:latin typeface="ＭＳ Ｐゴシック" panose="020B0600070205080204" pitchFamily="50" charset="-128"/>
                <a:ea typeface="ＭＳ Ｐゴシック" panose="020B0600070205080204" pitchFamily="50" charset="-128"/>
              </a:rPr>
              <a:t>）</a:t>
            </a:r>
          </a:p>
        </p:txBody>
      </p:sp>
      <p:pic>
        <p:nvPicPr>
          <p:cNvPr id="5" name="図 4"/>
          <p:cNvPicPr>
            <a:picLocks noChangeAspect="1"/>
          </p:cNvPicPr>
          <p:nvPr/>
        </p:nvPicPr>
        <p:blipFill>
          <a:blip r:embed="rId2"/>
          <a:stretch>
            <a:fillRect/>
          </a:stretch>
        </p:blipFill>
        <p:spPr>
          <a:xfrm>
            <a:off x="5911390" y="1879510"/>
            <a:ext cx="3232610" cy="3098979"/>
          </a:xfrm>
          <a:prstGeom prst="rect">
            <a:avLst/>
          </a:prstGeom>
        </p:spPr>
      </p:pic>
      <p:sp>
        <p:nvSpPr>
          <p:cNvPr id="4" name="四角形: 角を丸くする 3">
            <a:extLst>
              <a:ext uri="{FF2B5EF4-FFF2-40B4-BE49-F238E27FC236}">
                <a16:creationId xmlns:a16="http://schemas.microsoft.com/office/drawing/2014/main" id="{3BD28516-271F-4B16-8CC2-7844C843643C}"/>
              </a:ext>
            </a:extLst>
          </p:cNvPr>
          <p:cNvSpPr/>
          <p:nvPr/>
        </p:nvSpPr>
        <p:spPr>
          <a:xfrm>
            <a:off x="655556" y="5733256"/>
            <a:ext cx="5428611" cy="868076"/>
          </a:xfrm>
          <a:prstGeom prst="roundRect">
            <a:avLst/>
          </a:prstGeom>
          <a:solidFill>
            <a:schemeClr val="bg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b="1" u="wavyDbl" dirty="0">
                <a:solidFill>
                  <a:schemeClr val="tx1"/>
                </a:solidFill>
                <a:latin typeface="HG丸ｺﾞｼｯｸM-PRO" panose="020F0600000000000000" pitchFamily="50" charset="-128"/>
                <a:ea typeface="HG丸ｺﾞｼｯｸM-PRO" panose="020F0600000000000000" pitchFamily="50" charset="-128"/>
              </a:rPr>
              <a:t>業界の要望により法制化</a:t>
            </a:r>
          </a:p>
        </p:txBody>
      </p:sp>
      <p:sp>
        <p:nvSpPr>
          <p:cNvPr id="7" name="スライド番号プレースホルダー 6">
            <a:extLst>
              <a:ext uri="{FF2B5EF4-FFF2-40B4-BE49-F238E27FC236}">
                <a16:creationId xmlns:a16="http://schemas.microsoft.com/office/drawing/2014/main" id="{7F33DBCE-79B9-1D34-AB9B-0F563A2DE7E2}"/>
              </a:ext>
            </a:extLst>
          </p:cNvPr>
          <p:cNvSpPr>
            <a:spLocks noGrp="1"/>
          </p:cNvSpPr>
          <p:nvPr>
            <p:ph type="sldNum" sz="quarter" idx="12"/>
          </p:nvPr>
        </p:nvSpPr>
        <p:spPr>
          <a:xfrm>
            <a:off x="7957827" y="6065838"/>
            <a:ext cx="573161" cy="365125"/>
          </a:xfrm>
        </p:spPr>
        <p:txBody>
          <a:bodyPr/>
          <a:lstStyle/>
          <a:p>
            <a:fld id="{EF1D5B7C-26A3-43CE-88E8-F6EF16CE6BF9}" type="slidenum">
              <a:rPr kumimoji="1" lang="ja-JP" altLang="en-US" sz="2800" b="1"/>
              <a:t>9</a:t>
            </a:fld>
            <a:endParaRPr kumimoji="1" lang="ja-JP" altLang="en-US" sz="2800" b="1"/>
          </a:p>
        </p:txBody>
      </p:sp>
    </p:spTree>
    <p:extLst>
      <p:ext uri="{BB962C8B-B14F-4D97-AF65-F5344CB8AC3E}">
        <p14:creationId xmlns:p14="http://schemas.microsoft.com/office/powerpoint/2010/main" val="2383538224"/>
      </p:ext>
    </p:extLst>
  </p:cSld>
  <p:clrMapOvr>
    <a:masterClrMapping/>
  </p:clrMapOvr>
</p:sld>
</file>

<file path=ppt/theme/theme1.xml><?xml version="1.0" encoding="utf-8"?>
<a:theme xmlns:a="http://schemas.openxmlformats.org/drawingml/2006/main" name="しずく">
  <a:themeElements>
    <a:clrScheme name="しずく">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しずく">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しずく">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しずく</Template>
  <TotalTime>22854</TotalTime>
  <Words>3211</Words>
  <Application>Microsoft Office PowerPoint</Application>
  <PresentationFormat>画面に合わせる (4:3)</PresentationFormat>
  <Paragraphs>307</Paragraphs>
  <Slides>24</Slides>
  <Notes>11</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24</vt:i4>
      </vt:variant>
    </vt:vector>
  </HeadingPairs>
  <TitlesOfParts>
    <vt:vector size="34" baseType="lpstr">
      <vt:lpstr>HGP創英角ｺﾞｼｯｸUB</vt:lpstr>
      <vt:lpstr>HG丸ｺﾞｼｯｸM-PRO</vt:lpstr>
      <vt:lpstr>ＭＳ Ｐゴシック</vt:lpstr>
      <vt:lpstr>MS Mincho</vt:lpstr>
      <vt:lpstr>Arial</vt:lpstr>
      <vt:lpstr>Calibri</vt:lpstr>
      <vt:lpstr>Century</vt:lpstr>
      <vt:lpstr>Tw Cen MT</vt:lpstr>
      <vt:lpstr>Wingdings</vt:lpstr>
      <vt:lpstr>しずく</vt:lpstr>
      <vt:lpstr>生活衛生関係営業の 衛生規則と 衛生水準の確保</vt:lpstr>
      <vt:lpstr>生活衛生関係営業（生衛業）って？</vt:lpstr>
      <vt:lpstr>「生衛法」の対象となる18業種</vt:lpstr>
      <vt:lpstr>PowerPoint プレゼンテーション</vt:lpstr>
      <vt:lpstr>PowerPoint プレゼンテーション</vt:lpstr>
      <vt:lpstr>生衛業を取り巻く法体系</vt:lpstr>
      <vt:lpstr>「生衛法」と「衛生規制の法律」</vt:lpstr>
      <vt:lpstr>戦後の生衛業界 （競争激化から社会問題化）</vt:lpstr>
      <vt:lpstr>「業界安定化法」制定の気運高まる</vt:lpstr>
      <vt:lpstr>日本国憲法</vt:lpstr>
      <vt:lpstr>「生衛業」に関する法律の 制定年表</vt:lpstr>
      <vt:lpstr>生衛業の衛生規制</vt:lpstr>
      <vt:lpstr>◎生衛業における衛生水準の維持・向上</vt:lpstr>
      <vt:lpstr>標準営業約款制度 　　　　　　　　3つのＳと対象業種</vt:lpstr>
      <vt:lpstr>ｸﾘｰﾆﾝｸﾞ業に関する標準営業約款（抜粋）　　その１</vt:lpstr>
      <vt:lpstr>クリーニング処理基準　　</vt:lpstr>
      <vt:lpstr>PowerPoint プレゼンテーション</vt:lpstr>
      <vt:lpstr>クリーニング営業施設の管理基準</vt:lpstr>
      <vt:lpstr>ｸﾘｰﾆﾝｸﾞ業に関する標準営業約款（抜粋）　　その３</vt:lpstr>
      <vt:lpstr>クリーニング事故賠償基準</vt:lpstr>
      <vt:lpstr>ｸﾘｰﾆﾝｸﾞ業に関する標準営業約款（抜粋）　　その４</vt:lpstr>
      <vt:lpstr>標識（店内に掲示）</vt:lpstr>
      <vt:lpstr>標準営業約款（Ｓマーク）登録の流れ</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感染症対策について</dc:title>
  <dc:creator>愛知県</dc:creator>
  <cp:lastModifiedBy>長尾 治</cp:lastModifiedBy>
  <cp:revision>830</cp:revision>
  <cp:lastPrinted>2024-06-06T01:22:13Z</cp:lastPrinted>
  <dcterms:created xsi:type="dcterms:W3CDTF">2011-06-14T05:33:32Z</dcterms:created>
  <dcterms:modified xsi:type="dcterms:W3CDTF">2026-06-05T05:31:43Z</dcterms:modified>
</cp:coreProperties>
</file>