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7315200" cy="5486400" type="B5JIS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9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612" y="284"/>
      </p:cViewPr>
      <p:guideLst>
        <p:guide orient="horz" pos="1729"/>
        <p:guide pos="23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897890"/>
            <a:ext cx="6217920" cy="191008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81630"/>
            <a:ext cx="5486400" cy="1324610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79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42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292100"/>
            <a:ext cx="1577340" cy="464947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92100"/>
            <a:ext cx="4640580" cy="464947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14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82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1367791"/>
            <a:ext cx="6309360" cy="228219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3671571"/>
            <a:ext cx="6309360" cy="1200150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93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460500"/>
            <a:ext cx="3108960" cy="34810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1460500"/>
            <a:ext cx="3108960" cy="34810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69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292101"/>
            <a:ext cx="6309360" cy="106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1344930"/>
            <a:ext cx="3094672" cy="65913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2004060"/>
            <a:ext cx="3094672" cy="29476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1344930"/>
            <a:ext cx="3109913" cy="65913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2004060"/>
            <a:ext cx="3109913" cy="29476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2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87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65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65760"/>
            <a:ext cx="2359342" cy="12801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789941"/>
            <a:ext cx="3703320" cy="3898900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1645920"/>
            <a:ext cx="2359342" cy="3049270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51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65760"/>
            <a:ext cx="2359342" cy="12801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789941"/>
            <a:ext cx="3703320" cy="3898900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1645920"/>
            <a:ext cx="2359342" cy="3049270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79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292101"/>
            <a:ext cx="630936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460500"/>
            <a:ext cx="6309360" cy="34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5085081"/>
            <a:ext cx="164592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23AB1-56F5-4115-B0BB-B411161EA58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5085081"/>
            <a:ext cx="246888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5085081"/>
            <a:ext cx="164592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B4A3B-8FFE-4CAE-B9B6-B87D89F7BC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15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kumimoji="1"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kumimoji="1"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kumimoji="1"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132840E-9EFE-E477-1FD3-0591CDB8C0CF}"/>
              </a:ext>
            </a:extLst>
          </p:cNvPr>
          <p:cNvSpPr txBox="1"/>
          <p:nvPr/>
        </p:nvSpPr>
        <p:spPr>
          <a:xfrm>
            <a:off x="288684" y="578910"/>
            <a:ext cx="6739421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『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一目でわかる！ インボイスの手引き</a:t>
            </a:r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実務編（改訂版）</a:t>
            </a:r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】</a:t>
            </a:r>
            <a:r>
              <a:rPr lang="en-US" altLang="ja-JP" b="1" dirty="0">
                <a:solidFill>
                  <a:schemeClr val="bg1"/>
                </a:solidFill>
                <a:latin typeface="+mn-ea"/>
              </a:rPr>
              <a:t>』</a:t>
            </a:r>
          </a:p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正誤表　</a:t>
            </a:r>
          </a:p>
        </p:txBody>
      </p:sp>
      <p:graphicFrame>
        <p:nvGraphicFramePr>
          <p:cNvPr id="32" name="表 32">
            <a:extLst>
              <a:ext uri="{FF2B5EF4-FFF2-40B4-BE49-F238E27FC236}">
                <a16:creationId xmlns:a16="http://schemas.microsoft.com/office/drawing/2014/main" id="{528A8731-D3BC-DDE6-C3FC-A65AAEEA1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63097"/>
              </p:ext>
            </p:extLst>
          </p:nvPr>
        </p:nvGraphicFramePr>
        <p:xfrm>
          <a:off x="288684" y="3014859"/>
          <a:ext cx="6739421" cy="1815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425">
                  <a:extLst>
                    <a:ext uri="{9D8B030D-6E8A-4147-A177-3AD203B41FA5}">
                      <a16:colId xmlns:a16="http://schemas.microsoft.com/office/drawing/2014/main" val="702164019"/>
                    </a:ext>
                  </a:extLst>
                </a:gridCol>
                <a:gridCol w="2732498">
                  <a:extLst>
                    <a:ext uri="{9D8B030D-6E8A-4147-A177-3AD203B41FA5}">
                      <a16:colId xmlns:a16="http://schemas.microsoft.com/office/drawing/2014/main" val="3761604581"/>
                    </a:ext>
                  </a:extLst>
                </a:gridCol>
                <a:gridCol w="2732498">
                  <a:extLst>
                    <a:ext uri="{9D8B030D-6E8A-4147-A177-3AD203B41FA5}">
                      <a16:colId xmlns:a16="http://schemas.microsoft.com/office/drawing/2014/main" val="2719380523"/>
                    </a:ext>
                  </a:extLst>
                </a:gridCol>
              </a:tblGrid>
              <a:tr h="335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</a:rPr>
                        <a:t>箇所</a:t>
                      </a:r>
                      <a:endParaRPr kumimoji="1" lang="en-US" altLang="ja-JP" sz="1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</a:rPr>
                        <a:t>誤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</a:rPr>
                        <a:t>正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55785"/>
                  </a:ext>
                </a:extLst>
              </a:tr>
              <a:tr h="739947">
                <a:tc>
                  <a:txBody>
                    <a:bodyPr/>
                    <a:lstStyle/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latin typeface="+mn-ea"/>
                        </a:rPr>
                        <a:t>６ページ</a:t>
                      </a:r>
                      <a:endParaRPr lang="en-US" altLang="ja-JP" sz="1400" b="0" dirty="0">
                        <a:latin typeface="+mn-ea"/>
                      </a:endParaRPr>
                    </a:p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latin typeface="+mn-ea"/>
                        </a:rPr>
                        <a:t>上から２行目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免</a:t>
                      </a:r>
                      <a:r>
                        <a:rPr kumimoji="1" lang="ja-JP" altLang="en-US" sz="1400" b="0" u="heavy" baseline="0" dirty="0">
                          <a:solidFill>
                            <a:schemeClr val="tx1"/>
                          </a:solidFill>
                        </a:rPr>
                        <a:t>罪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事業者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免</a:t>
                      </a:r>
                      <a:r>
                        <a:rPr kumimoji="1" lang="ja-JP" altLang="en-US" sz="1400" b="0" u="heavy" baseline="0" dirty="0">
                          <a:solidFill>
                            <a:schemeClr val="tx1"/>
                          </a:solidFill>
                        </a:rPr>
                        <a:t>税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事業者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202539"/>
                  </a:ext>
                </a:extLst>
              </a:tr>
              <a:tr h="739947">
                <a:tc>
                  <a:txBody>
                    <a:bodyPr/>
                    <a:lstStyle/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latin typeface="+mn-ea"/>
                        </a:rPr>
                        <a:t>６ページ</a:t>
                      </a:r>
                      <a:endParaRPr lang="en-US" altLang="ja-JP" sz="1400" b="0" dirty="0">
                        <a:latin typeface="+mn-ea"/>
                      </a:endParaRPr>
                    </a:p>
                    <a:p>
                      <a:pPr marL="0" marR="0" lvl="0" indent="0" algn="ct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latin typeface="+mn-ea"/>
                        </a:rPr>
                        <a:t>上から３行目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納税額の</a:t>
                      </a:r>
                      <a:r>
                        <a:rPr kumimoji="1" lang="ja-JP" altLang="en-US" sz="1400" b="0" u="heavy" baseline="0" dirty="0">
                          <a:solidFill>
                            <a:schemeClr val="tx1"/>
                          </a:solidFill>
                        </a:rPr>
                        <a:t>特例措置の特例措置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や、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納税額の</a:t>
                      </a:r>
                      <a:r>
                        <a:rPr kumimoji="1" lang="ja-JP" altLang="en-US" sz="1400" b="0" u="heavy" baseline="0" dirty="0">
                          <a:solidFill>
                            <a:schemeClr val="tx1"/>
                          </a:solidFill>
                        </a:rPr>
                        <a:t>特例措置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や、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74659"/>
                  </a:ext>
                </a:extLst>
              </a:tr>
            </a:tbl>
          </a:graphicData>
        </a:graphic>
      </p:graphicFrame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9233B7D-C942-02A9-C095-846982C14D0B}"/>
              </a:ext>
            </a:extLst>
          </p:cNvPr>
          <p:cNvSpPr txBox="1"/>
          <p:nvPr/>
        </p:nvSpPr>
        <p:spPr>
          <a:xfrm>
            <a:off x="288684" y="1434690"/>
            <a:ext cx="6739420" cy="1164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/>
              <a:t>　『一目でわかる！インボイスの手引き【実務編（改訂版） 】  （第１刷、２０２３年２月発行） 』に誤りがございました。</a:t>
            </a:r>
          </a:p>
          <a:p>
            <a:pPr>
              <a:lnSpc>
                <a:spcPct val="150000"/>
              </a:lnSpc>
            </a:pPr>
            <a:r>
              <a:rPr lang="ja-JP" altLang="en-US" sz="1600" dirty="0"/>
              <a:t>　お詫び申し上げますとともに、以下のとおり訂正いたします。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202086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</TotalTime>
  <Words>89</Words>
  <Application>Microsoft Office PowerPoint</Application>
  <PresentationFormat>B5 (JIS) 182x257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全国連</dc:creator>
  <cp:lastModifiedBy>全国連</cp:lastModifiedBy>
  <cp:revision>1</cp:revision>
  <dcterms:created xsi:type="dcterms:W3CDTF">2023-05-08T02:23:52Z</dcterms:created>
  <dcterms:modified xsi:type="dcterms:W3CDTF">2023-05-08T02:53:53Z</dcterms:modified>
</cp:coreProperties>
</file>